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3" r:id="rId1"/>
  </p:sldMasterIdLst>
  <p:notesMasterIdLst>
    <p:notesMasterId r:id="rId87"/>
  </p:notesMasterIdLst>
  <p:handoutMasterIdLst>
    <p:handoutMasterId r:id="rId88"/>
  </p:handoutMasterIdLst>
  <p:sldIdLst>
    <p:sldId id="257" r:id="rId2"/>
    <p:sldId id="346" r:id="rId3"/>
    <p:sldId id="342" r:id="rId4"/>
    <p:sldId id="343" r:id="rId5"/>
    <p:sldId id="259" r:id="rId6"/>
    <p:sldId id="260" r:id="rId7"/>
    <p:sldId id="261" r:id="rId8"/>
    <p:sldId id="34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345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48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49" r:id="rId62"/>
    <p:sldId id="315" r:id="rId63"/>
    <p:sldId id="316" r:id="rId64"/>
    <p:sldId id="317" r:id="rId65"/>
    <p:sldId id="318" r:id="rId66"/>
    <p:sldId id="319" r:id="rId67"/>
    <p:sldId id="320" r:id="rId68"/>
    <p:sldId id="350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51" r:id="rId80"/>
    <p:sldId id="333" r:id="rId81"/>
    <p:sldId id="334" r:id="rId82"/>
    <p:sldId id="335" r:id="rId83"/>
    <p:sldId id="336" r:id="rId84"/>
    <p:sldId id="337" r:id="rId85"/>
    <p:sldId id="340" r:id="rId86"/>
  </p:sldIdLst>
  <p:sldSz cx="12192000" cy="6858000"/>
  <p:notesSz cx="6858000" cy="9144000"/>
  <p:embeddedFontLs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Calibri Light" panose="020F0302020204030204" pitchFamily="34" charset="0"/>
      <p:regular r:id="rId93"/>
      <p:italic r:id="rId94"/>
    </p:embeddedFont>
    <p:embeddedFont>
      <p:font typeface="Comic Sans MS" panose="02000000000000000000" pitchFamily="2" charset="0"/>
      <p:regular r:id="rId95"/>
      <p:bold r:id="rId96"/>
      <p:italic r:id="rId97"/>
      <p:boldItalic r:id="rId98"/>
    </p:embeddedFont>
    <p:embeddedFont>
      <p:font typeface="Gill Sans" panose="02000000000000000000" pitchFamily="2" charset="0"/>
      <p:regular r:id="rId99"/>
      <p:bold r:id="rId10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4" roundtripDataSignature="AMtx7mjtF1Hai4Bg4fH2Hw+kPnkbM5jH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>
        <p:guide orient="horz" pos="96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 /><Relationship Id="rId21" Type="http://schemas.openxmlformats.org/officeDocument/2006/relationships/slide" Target="slides/slide20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84" Type="http://schemas.openxmlformats.org/officeDocument/2006/relationships/slide" Target="slides/slide83.xml" /><Relationship Id="rId89" Type="http://schemas.openxmlformats.org/officeDocument/2006/relationships/font" Target="fonts/font1.fntdata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92" Type="http://schemas.openxmlformats.org/officeDocument/2006/relationships/font" Target="fonts/font4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07" Type="http://schemas.openxmlformats.org/officeDocument/2006/relationships/theme" Target="theme/theme1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74" Type="http://schemas.openxmlformats.org/officeDocument/2006/relationships/slide" Target="slides/slide73.xml" /><Relationship Id="rId79" Type="http://schemas.openxmlformats.org/officeDocument/2006/relationships/slide" Target="slides/slide78.xml" /><Relationship Id="rId87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61" Type="http://schemas.openxmlformats.org/officeDocument/2006/relationships/slide" Target="slides/slide60.xml" /><Relationship Id="rId82" Type="http://schemas.openxmlformats.org/officeDocument/2006/relationships/slide" Target="slides/slide81.xml" /><Relationship Id="rId90" Type="http://schemas.openxmlformats.org/officeDocument/2006/relationships/font" Target="fonts/font2.fntdata" /><Relationship Id="rId95" Type="http://schemas.openxmlformats.org/officeDocument/2006/relationships/font" Target="fonts/font7.fntdata" /><Relationship Id="rId19" Type="http://schemas.openxmlformats.org/officeDocument/2006/relationships/slide" Target="slides/slide1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slide" Target="slides/slide76.xml" /><Relationship Id="rId100" Type="http://schemas.openxmlformats.org/officeDocument/2006/relationships/font" Target="fonts/font12.fntdata" /><Relationship Id="rId105" Type="http://schemas.openxmlformats.org/officeDocument/2006/relationships/presProps" Target="presProps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80" Type="http://schemas.openxmlformats.org/officeDocument/2006/relationships/slide" Target="slides/slide79.xml" /><Relationship Id="rId85" Type="http://schemas.openxmlformats.org/officeDocument/2006/relationships/slide" Target="slides/slide84.xml" /><Relationship Id="rId93" Type="http://schemas.openxmlformats.org/officeDocument/2006/relationships/font" Target="fonts/font5.fntdata" /><Relationship Id="rId98" Type="http://schemas.openxmlformats.org/officeDocument/2006/relationships/font" Target="fonts/font10.fntdata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108" Type="http://schemas.openxmlformats.org/officeDocument/2006/relationships/tableStyles" Target="tableStyles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83" Type="http://schemas.openxmlformats.org/officeDocument/2006/relationships/slide" Target="slides/slide82.xml" /><Relationship Id="rId88" Type="http://schemas.openxmlformats.org/officeDocument/2006/relationships/handoutMaster" Target="handoutMasters/handoutMaster1.xml" /><Relationship Id="rId91" Type="http://schemas.openxmlformats.org/officeDocument/2006/relationships/font" Target="fonts/font3.fntdata" /><Relationship Id="rId96" Type="http://schemas.openxmlformats.org/officeDocument/2006/relationships/font" Target="fonts/font8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106" Type="http://schemas.openxmlformats.org/officeDocument/2006/relationships/viewProps" Target="viewProps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81" Type="http://schemas.openxmlformats.org/officeDocument/2006/relationships/slide" Target="slides/slide80.xml" /><Relationship Id="rId86" Type="http://schemas.openxmlformats.org/officeDocument/2006/relationships/slide" Target="slides/slide85.xml" /><Relationship Id="rId94" Type="http://schemas.openxmlformats.org/officeDocument/2006/relationships/font" Target="fonts/font6.fntdata" /><Relationship Id="rId99" Type="http://schemas.openxmlformats.org/officeDocument/2006/relationships/font" Target="fonts/font11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9" Type="http://schemas.openxmlformats.org/officeDocument/2006/relationships/slide" Target="slides/slide38.xml" /><Relationship Id="rId34" Type="http://schemas.openxmlformats.org/officeDocument/2006/relationships/slide" Target="slides/slide33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76" Type="http://schemas.openxmlformats.org/officeDocument/2006/relationships/slide" Target="slides/slide75.xml" /><Relationship Id="rId97" Type="http://schemas.openxmlformats.org/officeDocument/2006/relationships/font" Target="fonts/font9.fntdata" /><Relationship Id="rId104" Type="http://customschemas.google.com/relationships/presentationmetadata" Target="metadata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B469FF-9066-49AF-BE42-296530BBC70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94EFBF4-24F1-4421-8F49-D45069900693}">
      <dgm:prSet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What </a:t>
          </a:r>
          <a:r>
            <a:rPr lang="en-US" i="1" dirty="0">
              <a:solidFill>
                <a:srgbClr val="C00000"/>
              </a:solidFill>
            </a:rPr>
            <a:t>is</a:t>
          </a:r>
          <a:r>
            <a:rPr lang="en-US" dirty="0">
              <a:solidFill>
                <a:srgbClr val="C00000"/>
              </a:solidFill>
            </a:rPr>
            <a:t> the Internet?</a:t>
          </a:r>
        </a:p>
      </dgm:t>
    </dgm:pt>
    <dgm:pt modelId="{71885542-3E31-4D56-8235-44C48D30B93E}" type="parTrans" cxnId="{E77400D7-4A95-4F4E-A98F-8BBB4F4DAC86}">
      <dgm:prSet/>
      <dgm:spPr/>
      <dgm:t>
        <a:bodyPr/>
        <a:lstStyle/>
        <a:p>
          <a:endParaRPr lang="en-US"/>
        </a:p>
      </dgm:t>
    </dgm:pt>
    <dgm:pt modelId="{F20D45A0-E1A6-4CD8-A5A6-4358CF008416}" type="sibTrans" cxnId="{E77400D7-4A95-4F4E-A98F-8BBB4F4DAC86}">
      <dgm:prSet/>
      <dgm:spPr/>
      <dgm:t>
        <a:bodyPr/>
        <a:lstStyle/>
        <a:p>
          <a:endParaRPr lang="en-US"/>
        </a:p>
      </dgm:t>
    </dgm:pt>
    <dgm:pt modelId="{9A460584-D1B2-4DB3-9B00-88988559DB97}">
      <dgm:prSet/>
      <dgm:spPr/>
      <dgm:t>
        <a:bodyPr/>
        <a:lstStyle/>
        <a:p>
          <a:r>
            <a:rPr lang="en-US"/>
            <a:t>What</a:t>
          </a:r>
          <a:r>
            <a:rPr lang="en-US" i="1"/>
            <a:t> is </a:t>
          </a:r>
          <a:r>
            <a:rPr lang="en-US"/>
            <a:t>a protocol?</a:t>
          </a:r>
        </a:p>
      </dgm:t>
    </dgm:pt>
    <dgm:pt modelId="{C61F37E2-F8C1-44D7-A31A-26FD84002EE9}" type="parTrans" cxnId="{9DD5FD50-ED95-4684-884C-0AE9AEDFE6BC}">
      <dgm:prSet/>
      <dgm:spPr/>
      <dgm:t>
        <a:bodyPr/>
        <a:lstStyle/>
        <a:p>
          <a:endParaRPr lang="en-US"/>
        </a:p>
      </dgm:t>
    </dgm:pt>
    <dgm:pt modelId="{30E6E5B5-E856-43EA-B1FD-0E3DA3E27193}" type="sibTrans" cxnId="{9DD5FD50-ED95-4684-884C-0AE9AEDFE6BC}">
      <dgm:prSet/>
      <dgm:spPr/>
      <dgm:t>
        <a:bodyPr/>
        <a:lstStyle/>
        <a:p>
          <a:endParaRPr lang="en-US"/>
        </a:p>
      </dgm:t>
    </dgm:pt>
    <dgm:pt modelId="{C542E89A-60B7-4BE4-A637-2980D955E5E9}">
      <dgm:prSet/>
      <dgm:spPr/>
      <dgm:t>
        <a:bodyPr/>
        <a:lstStyle/>
        <a:p>
          <a:r>
            <a:rPr lang="en-US"/>
            <a:t>Network edge: hosts, access network, physical media</a:t>
          </a:r>
        </a:p>
      </dgm:t>
    </dgm:pt>
    <dgm:pt modelId="{A7332764-0930-4C81-A7EC-6D3852DAA121}" type="parTrans" cxnId="{C67D5A46-BB90-4BC6-80DA-8A515760A758}">
      <dgm:prSet/>
      <dgm:spPr/>
      <dgm:t>
        <a:bodyPr/>
        <a:lstStyle/>
        <a:p>
          <a:endParaRPr lang="en-US"/>
        </a:p>
      </dgm:t>
    </dgm:pt>
    <dgm:pt modelId="{48B10675-038D-4906-882E-66419625AB0E}" type="sibTrans" cxnId="{C67D5A46-BB90-4BC6-80DA-8A515760A758}">
      <dgm:prSet/>
      <dgm:spPr/>
      <dgm:t>
        <a:bodyPr/>
        <a:lstStyle/>
        <a:p>
          <a:endParaRPr lang="en-US"/>
        </a:p>
      </dgm:t>
    </dgm:pt>
    <dgm:pt modelId="{8ECBDCF5-451F-4DC9-B006-78D196AFCBF6}">
      <dgm:prSet/>
      <dgm:spPr/>
      <dgm:t>
        <a:bodyPr/>
        <a:lstStyle/>
        <a:p>
          <a:r>
            <a:rPr lang="en-US"/>
            <a:t>Network core: packet/circuit switching, internet structure</a:t>
          </a:r>
        </a:p>
      </dgm:t>
    </dgm:pt>
    <dgm:pt modelId="{04E55B47-C9F2-4681-8C1E-B9E8BCC66313}" type="parTrans" cxnId="{6B66BE31-99BD-4436-8049-C4E7AAD84F4E}">
      <dgm:prSet/>
      <dgm:spPr/>
      <dgm:t>
        <a:bodyPr/>
        <a:lstStyle/>
        <a:p>
          <a:endParaRPr lang="en-US"/>
        </a:p>
      </dgm:t>
    </dgm:pt>
    <dgm:pt modelId="{9BEDC69F-DDB2-4DC3-865F-8A6DCEB71E50}" type="sibTrans" cxnId="{6B66BE31-99BD-4436-8049-C4E7AAD84F4E}">
      <dgm:prSet/>
      <dgm:spPr/>
      <dgm:t>
        <a:bodyPr/>
        <a:lstStyle/>
        <a:p>
          <a:endParaRPr lang="en-US"/>
        </a:p>
      </dgm:t>
    </dgm:pt>
    <dgm:pt modelId="{0BF58F4D-3EC2-4A7E-89E7-767C2554AC23}">
      <dgm:prSet/>
      <dgm:spPr/>
      <dgm:t>
        <a:bodyPr/>
        <a:lstStyle/>
        <a:p>
          <a:r>
            <a:rPr lang="en-US"/>
            <a:t>Performance: loss, delay, throughput</a:t>
          </a:r>
        </a:p>
      </dgm:t>
    </dgm:pt>
    <dgm:pt modelId="{A6576173-0F50-46C5-8319-9BE79CE106D0}" type="parTrans" cxnId="{C879C57C-E9AC-4476-85D8-BC4959CC8BF1}">
      <dgm:prSet/>
      <dgm:spPr/>
      <dgm:t>
        <a:bodyPr/>
        <a:lstStyle/>
        <a:p>
          <a:endParaRPr lang="en-US"/>
        </a:p>
      </dgm:t>
    </dgm:pt>
    <dgm:pt modelId="{7326122C-7E5D-4885-896F-B2658A8ACBC9}" type="sibTrans" cxnId="{C879C57C-E9AC-4476-85D8-BC4959CC8BF1}">
      <dgm:prSet/>
      <dgm:spPr/>
      <dgm:t>
        <a:bodyPr/>
        <a:lstStyle/>
        <a:p>
          <a:endParaRPr lang="en-US"/>
        </a:p>
      </dgm:t>
    </dgm:pt>
    <dgm:pt modelId="{C2113F14-7D4D-4FAC-BB46-60AC1C71184A}">
      <dgm:prSet/>
      <dgm:spPr/>
      <dgm:t>
        <a:bodyPr/>
        <a:lstStyle/>
        <a:p>
          <a:r>
            <a:rPr lang="en-US"/>
            <a:t>Security</a:t>
          </a:r>
        </a:p>
      </dgm:t>
    </dgm:pt>
    <dgm:pt modelId="{C90E3260-6AB2-47D8-9514-495346417C42}" type="parTrans" cxnId="{766F676A-BEC7-49D4-915B-11A000A687C8}">
      <dgm:prSet/>
      <dgm:spPr/>
      <dgm:t>
        <a:bodyPr/>
        <a:lstStyle/>
        <a:p>
          <a:endParaRPr lang="en-US"/>
        </a:p>
      </dgm:t>
    </dgm:pt>
    <dgm:pt modelId="{9D377B84-A4B1-4B66-8F66-E7D63B9FA955}" type="sibTrans" cxnId="{766F676A-BEC7-49D4-915B-11A000A687C8}">
      <dgm:prSet/>
      <dgm:spPr/>
      <dgm:t>
        <a:bodyPr/>
        <a:lstStyle/>
        <a:p>
          <a:endParaRPr lang="en-US"/>
        </a:p>
      </dgm:t>
    </dgm:pt>
    <dgm:pt modelId="{A53A5BB3-9265-4C66-A45B-F19B206EE8DD}">
      <dgm:prSet/>
      <dgm:spPr/>
      <dgm:t>
        <a:bodyPr/>
        <a:lstStyle/>
        <a:p>
          <a:r>
            <a:rPr lang="en-US"/>
            <a:t>Protocol layers, service models</a:t>
          </a:r>
        </a:p>
      </dgm:t>
    </dgm:pt>
    <dgm:pt modelId="{39EC117F-F706-4543-9099-47F6FDD038C3}" type="parTrans" cxnId="{E0756DBD-DF72-4FB1-A64C-30B5D8077296}">
      <dgm:prSet/>
      <dgm:spPr/>
      <dgm:t>
        <a:bodyPr/>
        <a:lstStyle/>
        <a:p>
          <a:endParaRPr lang="en-US"/>
        </a:p>
      </dgm:t>
    </dgm:pt>
    <dgm:pt modelId="{D2BADF2F-EE48-44DD-A3A4-9CC0BA178CB0}" type="sibTrans" cxnId="{E0756DBD-DF72-4FB1-A64C-30B5D8077296}">
      <dgm:prSet/>
      <dgm:spPr/>
      <dgm:t>
        <a:bodyPr/>
        <a:lstStyle/>
        <a:p>
          <a:endParaRPr lang="en-US"/>
        </a:p>
      </dgm:t>
    </dgm:pt>
    <dgm:pt modelId="{90BA0B47-8BF2-437B-9FC7-45FD7DF78755}">
      <dgm:prSet/>
      <dgm:spPr/>
      <dgm:t>
        <a:bodyPr/>
        <a:lstStyle/>
        <a:p>
          <a:r>
            <a:rPr lang="en-US"/>
            <a:t>History</a:t>
          </a:r>
        </a:p>
      </dgm:t>
    </dgm:pt>
    <dgm:pt modelId="{20BA8DEA-E167-4479-8D6E-BC6A9B5985BE}" type="parTrans" cxnId="{DD8C6825-E19C-421B-9334-FC40DACAA2F9}">
      <dgm:prSet/>
      <dgm:spPr/>
      <dgm:t>
        <a:bodyPr/>
        <a:lstStyle/>
        <a:p>
          <a:endParaRPr lang="en-US"/>
        </a:p>
      </dgm:t>
    </dgm:pt>
    <dgm:pt modelId="{7CD8E339-0CF5-4706-8E17-F03AD423162F}" type="sibTrans" cxnId="{DD8C6825-E19C-421B-9334-FC40DACAA2F9}">
      <dgm:prSet/>
      <dgm:spPr/>
      <dgm:t>
        <a:bodyPr/>
        <a:lstStyle/>
        <a:p>
          <a:endParaRPr lang="en-US"/>
        </a:p>
      </dgm:t>
    </dgm:pt>
    <dgm:pt modelId="{EF49CC5F-0951-4915-BF05-0887AED9EE45}" type="pres">
      <dgm:prSet presAssocID="{2BB469FF-9066-49AF-BE42-296530BBC700}" presName="diagram" presStyleCnt="0">
        <dgm:presLayoutVars>
          <dgm:dir/>
          <dgm:resizeHandles val="exact"/>
        </dgm:presLayoutVars>
      </dgm:prSet>
      <dgm:spPr/>
    </dgm:pt>
    <dgm:pt modelId="{FC56BB53-CDB7-408C-9951-B3A39600F795}" type="pres">
      <dgm:prSet presAssocID="{E94EFBF4-24F1-4421-8F49-D45069900693}" presName="node" presStyleLbl="node1" presStyleIdx="0" presStyleCnt="8">
        <dgm:presLayoutVars>
          <dgm:bulletEnabled val="1"/>
        </dgm:presLayoutVars>
      </dgm:prSet>
      <dgm:spPr/>
    </dgm:pt>
    <dgm:pt modelId="{1CBC6D9B-C362-429F-B542-74504667BC89}" type="pres">
      <dgm:prSet presAssocID="{F20D45A0-E1A6-4CD8-A5A6-4358CF008416}" presName="sibTrans" presStyleCnt="0"/>
      <dgm:spPr/>
    </dgm:pt>
    <dgm:pt modelId="{477E08DF-25CA-4D44-815C-EEBF840E27A2}" type="pres">
      <dgm:prSet presAssocID="{9A460584-D1B2-4DB3-9B00-88988559DB97}" presName="node" presStyleLbl="node1" presStyleIdx="1" presStyleCnt="8">
        <dgm:presLayoutVars>
          <dgm:bulletEnabled val="1"/>
        </dgm:presLayoutVars>
      </dgm:prSet>
      <dgm:spPr/>
    </dgm:pt>
    <dgm:pt modelId="{781BE6D1-2EFE-45F7-AFF6-A0163E0BA038}" type="pres">
      <dgm:prSet presAssocID="{30E6E5B5-E856-43EA-B1FD-0E3DA3E27193}" presName="sibTrans" presStyleCnt="0"/>
      <dgm:spPr/>
    </dgm:pt>
    <dgm:pt modelId="{2D9DF2C8-9C89-42D7-9142-BF1A3A2A164E}" type="pres">
      <dgm:prSet presAssocID="{C542E89A-60B7-4BE4-A637-2980D955E5E9}" presName="node" presStyleLbl="node1" presStyleIdx="2" presStyleCnt="8">
        <dgm:presLayoutVars>
          <dgm:bulletEnabled val="1"/>
        </dgm:presLayoutVars>
      </dgm:prSet>
      <dgm:spPr/>
    </dgm:pt>
    <dgm:pt modelId="{8C0052E8-ED9C-445B-AC6A-180C2B160522}" type="pres">
      <dgm:prSet presAssocID="{48B10675-038D-4906-882E-66419625AB0E}" presName="sibTrans" presStyleCnt="0"/>
      <dgm:spPr/>
    </dgm:pt>
    <dgm:pt modelId="{719EAF0A-6AAF-4B7A-95B0-E4C5186FDC9F}" type="pres">
      <dgm:prSet presAssocID="{8ECBDCF5-451F-4DC9-B006-78D196AFCBF6}" presName="node" presStyleLbl="node1" presStyleIdx="3" presStyleCnt="8">
        <dgm:presLayoutVars>
          <dgm:bulletEnabled val="1"/>
        </dgm:presLayoutVars>
      </dgm:prSet>
      <dgm:spPr/>
    </dgm:pt>
    <dgm:pt modelId="{54E6E38C-33D0-4A9E-A6E8-9F1C45A73389}" type="pres">
      <dgm:prSet presAssocID="{9BEDC69F-DDB2-4DC3-865F-8A6DCEB71E50}" presName="sibTrans" presStyleCnt="0"/>
      <dgm:spPr/>
    </dgm:pt>
    <dgm:pt modelId="{49297CC9-DE55-42C4-B23D-FBCC22185945}" type="pres">
      <dgm:prSet presAssocID="{0BF58F4D-3EC2-4A7E-89E7-767C2554AC23}" presName="node" presStyleLbl="node1" presStyleIdx="4" presStyleCnt="8">
        <dgm:presLayoutVars>
          <dgm:bulletEnabled val="1"/>
        </dgm:presLayoutVars>
      </dgm:prSet>
      <dgm:spPr/>
    </dgm:pt>
    <dgm:pt modelId="{5B4A5D5E-6812-49D8-AF30-D9A2D68523D0}" type="pres">
      <dgm:prSet presAssocID="{7326122C-7E5D-4885-896F-B2658A8ACBC9}" presName="sibTrans" presStyleCnt="0"/>
      <dgm:spPr/>
    </dgm:pt>
    <dgm:pt modelId="{651A0A3D-7D0C-4356-8061-344EB15451AF}" type="pres">
      <dgm:prSet presAssocID="{C2113F14-7D4D-4FAC-BB46-60AC1C71184A}" presName="node" presStyleLbl="node1" presStyleIdx="5" presStyleCnt="8">
        <dgm:presLayoutVars>
          <dgm:bulletEnabled val="1"/>
        </dgm:presLayoutVars>
      </dgm:prSet>
      <dgm:spPr/>
    </dgm:pt>
    <dgm:pt modelId="{5F7327A9-99A9-4EA0-8556-F7402475A41E}" type="pres">
      <dgm:prSet presAssocID="{9D377B84-A4B1-4B66-8F66-E7D63B9FA955}" presName="sibTrans" presStyleCnt="0"/>
      <dgm:spPr/>
    </dgm:pt>
    <dgm:pt modelId="{2913DEB0-21F9-412D-8906-1B921B417135}" type="pres">
      <dgm:prSet presAssocID="{A53A5BB3-9265-4C66-A45B-F19B206EE8DD}" presName="node" presStyleLbl="node1" presStyleIdx="6" presStyleCnt="8">
        <dgm:presLayoutVars>
          <dgm:bulletEnabled val="1"/>
        </dgm:presLayoutVars>
      </dgm:prSet>
      <dgm:spPr/>
    </dgm:pt>
    <dgm:pt modelId="{05CB2BD0-CA50-40AB-AAA7-94BE1955DAF5}" type="pres">
      <dgm:prSet presAssocID="{D2BADF2F-EE48-44DD-A3A4-9CC0BA178CB0}" presName="sibTrans" presStyleCnt="0"/>
      <dgm:spPr/>
    </dgm:pt>
    <dgm:pt modelId="{002FE7D2-A97F-423E-B392-6938D2895DFF}" type="pres">
      <dgm:prSet presAssocID="{90BA0B47-8BF2-437B-9FC7-45FD7DF78755}" presName="node" presStyleLbl="node1" presStyleIdx="7" presStyleCnt="8">
        <dgm:presLayoutVars>
          <dgm:bulletEnabled val="1"/>
        </dgm:presLayoutVars>
      </dgm:prSet>
      <dgm:spPr/>
    </dgm:pt>
  </dgm:ptLst>
  <dgm:cxnLst>
    <dgm:cxn modelId="{DD8C6825-E19C-421B-9334-FC40DACAA2F9}" srcId="{2BB469FF-9066-49AF-BE42-296530BBC700}" destId="{90BA0B47-8BF2-437B-9FC7-45FD7DF78755}" srcOrd="7" destOrd="0" parTransId="{20BA8DEA-E167-4479-8D6E-BC6A9B5985BE}" sibTransId="{7CD8E339-0CF5-4706-8E17-F03AD423162F}"/>
    <dgm:cxn modelId="{6B66BE31-99BD-4436-8049-C4E7AAD84F4E}" srcId="{2BB469FF-9066-49AF-BE42-296530BBC700}" destId="{8ECBDCF5-451F-4DC9-B006-78D196AFCBF6}" srcOrd="3" destOrd="0" parTransId="{04E55B47-C9F2-4681-8C1E-B9E8BCC66313}" sibTransId="{9BEDC69F-DDB2-4DC3-865F-8A6DCEB71E50}"/>
    <dgm:cxn modelId="{2A76715F-872C-4298-8EE0-DB4E784660BC}" type="presOf" srcId="{C2113F14-7D4D-4FAC-BB46-60AC1C71184A}" destId="{651A0A3D-7D0C-4356-8061-344EB15451AF}" srcOrd="0" destOrd="0" presId="urn:microsoft.com/office/officeart/2005/8/layout/default"/>
    <dgm:cxn modelId="{C67D5A46-BB90-4BC6-80DA-8A515760A758}" srcId="{2BB469FF-9066-49AF-BE42-296530BBC700}" destId="{C542E89A-60B7-4BE4-A637-2980D955E5E9}" srcOrd="2" destOrd="0" parTransId="{A7332764-0930-4C81-A7EC-6D3852DAA121}" sibTransId="{48B10675-038D-4906-882E-66419625AB0E}"/>
    <dgm:cxn modelId="{766F676A-BEC7-49D4-915B-11A000A687C8}" srcId="{2BB469FF-9066-49AF-BE42-296530BBC700}" destId="{C2113F14-7D4D-4FAC-BB46-60AC1C71184A}" srcOrd="5" destOrd="0" parTransId="{C90E3260-6AB2-47D8-9514-495346417C42}" sibTransId="{9D377B84-A4B1-4B66-8F66-E7D63B9FA955}"/>
    <dgm:cxn modelId="{9DD5FD50-ED95-4684-884C-0AE9AEDFE6BC}" srcId="{2BB469FF-9066-49AF-BE42-296530BBC700}" destId="{9A460584-D1B2-4DB3-9B00-88988559DB97}" srcOrd="1" destOrd="0" parTransId="{C61F37E2-F8C1-44D7-A31A-26FD84002EE9}" sibTransId="{30E6E5B5-E856-43EA-B1FD-0E3DA3E27193}"/>
    <dgm:cxn modelId="{C879C57C-E9AC-4476-85D8-BC4959CC8BF1}" srcId="{2BB469FF-9066-49AF-BE42-296530BBC700}" destId="{0BF58F4D-3EC2-4A7E-89E7-767C2554AC23}" srcOrd="4" destOrd="0" parTransId="{A6576173-0F50-46C5-8319-9BE79CE106D0}" sibTransId="{7326122C-7E5D-4885-896F-B2658A8ACBC9}"/>
    <dgm:cxn modelId="{DA27F27C-827B-478A-807B-CFDB7CFE9E32}" type="presOf" srcId="{E94EFBF4-24F1-4421-8F49-D45069900693}" destId="{FC56BB53-CDB7-408C-9951-B3A39600F795}" srcOrd="0" destOrd="0" presId="urn:microsoft.com/office/officeart/2005/8/layout/default"/>
    <dgm:cxn modelId="{99EBB391-6F7D-4B96-AE3C-C8DDD28FDDD8}" type="presOf" srcId="{8ECBDCF5-451F-4DC9-B006-78D196AFCBF6}" destId="{719EAF0A-6AAF-4B7A-95B0-E4C5186FDC9F}" srcOrd="0" destOrd="0" presId="urn:microsoft.com/office/officeart/2005/8/layout/default"/>
    <dgm:cxn modelId="{E0756DBD-DF72-4FB1-A64C-30B5D8077296}" srcId="{2BB469FF-9066-49AF-BE42-296530BBC700}" destId="{A53A5BB3-9265-4C66-A45B-F19B206EE8DD}" srcOrd="6" destOrd="0" parTransId="{39EC117F-F706-4543-9099-47F6FDD038C3}" sibTransId="{D2BADF2F-EE48-44DD-A3A4-9CC0BA178CB0}"/>
    <dgm:cxn modelId="{271D57D5-05B2-4D65-89BF-913B5F6F1FF1}" type="presOf" srcId="{C542E89A-60B7-4BE4-A637-2980D955E5E9}" destId="{2D9DF2C8-9C89-42D7-9142-BF1A3A2A164E}" srcOrd="0" destOrd="0" presId="urn:microsoft.com/office/officeart/2005/8/layout/default"/>
    <dgm:cxn modelId="{E77400D7-4A95-4F4E-A98F-8BBB4F4DAC86}" srcId="{2BB469FF-9066-49AF-BE42-296530BBC700}" destId="{E94EFBF4-24F1-4421-8F49-D45069900693}" srcOrd="0" destOrd="0" parTransId="{71885542-3E31-4D56-8235-44C48D30B93E}" sibTransId="{F20D45A0-E1A6-4CD8-A5A6-4358CF008416}"/>
    <dgm:cxn modelId="{EF3F97D8-5295-42E9-BCBF-328CCD4ECBE3}" type="presOf" srcId="{0BF58F4D-3EC2-4A7E-89E7-767C2554AC23}" destId="{49297CC9-DE55-42C4-B23D-FBCC22185945}" srcOrd="0" destOrd="0" presId="urn:microsoft.com/office/officeart/2005/8/layout/default"/>
    <dgm:cxn modelId="{752555E7-CA09-4877-9BF5-B01C7A056F3A}" type="presOf" srcId="{9A460584-D1B2-4DB3-9B00-88988559DB97}" destId="{477E08DF-25CA-4D44-815C-EEBF840E27A2}" srcOrd="0" destOrd="0" presId="urn:microsoft.com/office/officeart/2005/8/layout/default"/>
    <dgm:cxn modelId="{85021EEF-083C-4943-B015-D815E4100BE9}" type="presOf" srcId="{A53A5BB3-9265-4C66-A45B-F19B206EE8DD}" destId="{2913DEB0-21F9-412D-8906-1B921B417135}" srcOrd="0" destOrd="0" presId="urn:microsoft.com/office/officeart/2005/8/layout/default"/>
    <dgm:cxn modelId="{696479FB-FB75-4182-82C6-676ED46B4FD5}" type="presOf" srcId="{2BB469FF-9066-49AF-BE42-296530BBC700}" destId="{EF49CC5F-0951-4915-BF05-0887AED9EE45}" srcOrd="0" destOrd="0" presId="urn:microsoft.com/office/officeart/2005/8/layout/default"/>
    <dgm:cxn modelId="{C28866FE-CDAE-47D1-AF9B-CB9F79345502}" type="presOf" srcId="{90BA0B47-8BF2-437B-9FC7-45FD7DF78755}" destId="{002FE7D2-A97F-423E-B392-6938D2895DFF}" srcOrd="0" destOrd="0" presId="urn:microsoft.com/office/officeart/2005/8/layout/default"/>
    <dgm:cxn modelId="{1154E5EB-ECBC-46ED-8B02-91421B2EB1D8}" type="presParOf" srcId="{EF49CC5F-0951-4915-BF05-0887AED9EE45}" destId="{FC56BB53-CDB7-408C-9951-B3A39600F795}" srcOrd="0" destOrd="0" presId="urn:microsoft.com/office/officeart/2005/8/layout/default"/>
    <dgm:cxn modelId="{56657C83-2CC1-4D4F-9341-3E436788BF35}" type="presParOf" srcId="{EF49CC5F-0951-4915-BF05-0887AED9EE45}" destId="{1CBC6D9B-C362-429F-B542-74504667BC89}" srcOrd="1" destOrd="0" presId="urn:microsoft.com/office/officeart/2005/8/layout/default"/>
    <dgm:cxn modelId="{867F1ACF-DDD7-45E8-849C-C438EA6B1767}" type="presParOf" srcId="{EF49CC5F-0951-4915-BF05-0887AED9EE45}" destId="{477E08DF-25CA-4D44-815C-EEBF840E27A2}" srcOrd="2" destOrd="0" presId="urn:microsoft.com/office/officeart/2005/8/layout/default"/>
    <dgm:cxn modelId="{825A6B42-DC35-49BA-A159-06907C955EBD}" type="presParOf" srcId="{EF49CC5F-0951-4915-BF05-0887AED9EE45}" destId="{781BE6D1-2EFE-45F7-AFF6-A0163E0BA038}" srcOrd="3" destOrd="0" presId="urn:microsoft.com/office/officeart/2005/8/layout/default"/>
    <dgm:cxn modelId="{A8C23E0D-092E-4F9F-80BC-8B53172CE2B6}" type="presParOf" srcId="{EF49CC5F-0951-4915-BF05-0887AED9EE45}" destId="{2D9DF2C8-9C89-42D7-9142-BF1A3A2A164E}" srcOrd="4" destOrd="0" presId="urn:microsoft.com/office/officeart/2005/8/layout/default"/>
    <dgm:cxn modelId="{87E8D150-6B29-4093-9815-E50AB13B012D}" type="presParOf" srcId="{EF49CC5F-0951-4915-BF05-0887AED9EE45}" destId="{8C0052E8-ED9C-445B-AC6A-180C2B160522}" srcOrd="5" destOrd="0" presId="urn:microsoft.com/office/officeart/2005/8/layout/default"/>
    <dgm:cxn modelId="{D7010C17-8F80-4344-A01E-87A20C94E88D}" type="presParOf" srcId="{EF49CC5F-0951-4915-BF05-0887AED9EE45}" destId="{719EAF0A-6AAF-4B7A-95B0-E4C5186FDC9F}" srcOrd="6" destOrd="0" presId="urn:microsoft.com/office/officeart/2005/8/layout/default"/>
    <dgm:cxn modelId="{80DE33AA-30CB-4AA3-83CC-F767216819CD}" type="presParOf" srcId="{EF49CC5F-0951-4915-BF05-0887AED9EE45}" destId="{54E6E38C-33D0-4A9E-A6E8-9F1C45A73389}" srcOrd="7" destOrd="0" presId="urn:microsoft.com/office/officeart/2005/8/layout/default"/>
    <dgm:cxn modelId="{924DC412-87DE-46CE-9A61-E72043B80190}" type="presParOf" srcId="{EF49CC5F-0951-4915-BF05-0887AED9EE45}" destId="{49297CC9-DE55-42C4-B23D-FBCC22185945}" srcOrd="8" destOrd="0" presId="urn:microsoft.com/office/officeart/2005/8/layout/default"/>
    <dgm:cxn modelId="{ED89A049-FD41-4AD0-BBB2-BD4C72305782}" type="presParOf" srcId="{EF49CC5F-0951-4915-BF05-0887AED9EE45}" destId="{5B4A5D5E-6812-49D8-AF30-D9A2D68523D0}" srcOrd="9" destOrd="0" presId="urn:microsoft.com/office/officeart/2005/8/layout/default"/>
    <dgm:cxn modelId="{2B40421D-C8CC-4151-A918-458DCE7C1B33}" type="presParOf" srcId="{EF49CC5F-0951-4915-BF05-0887AED9EE45}" destId="{651A0A3D-7D0C-4356-8061-344EB15451AF}" srcOrd="10" destOrd="0" presId="urn:microsoft.com/office/officeart/2005/8/layout/default"/>
    <dgm:cxn modelId="{3DE68ADA-CE59-413C-8B30-6FEC6C56144F}" type="presParOf" srcId="{EF49CC5F-0951-4915-BF05-0887AED9EE45}" destId="{5F7327A9-99A9-4EA0-8556-F7402475A41E}" srcOrd="11" destOrd="0" presId="urn:microsoft.com/office/officeart/2005/8/layout/default"/>
    <dgm:cxn modelId="{40EF5C65-27F3-4B00-8E12-CC626493946A}" type="presParOf" srcId="{EF49CC5F-0951-4915-BF05-0887AED9EE45}" destId="{2913DEB0-21F9-412D-8906-1B921B417135}" srcOrd="12" destOrd="0" presId="urn:microsoft.com/office/officeart/2005/8/layout/default"/>
    <dgm:cxn modelId="{E8FD46C7-2845-4324-A03B-6EC7EB017F9F}" type="presParOf" srcId="{EF49CC5F-0951-4915-BF05-0887AED9EE45}" destId="{05CB2BD0-CA50-40AB-AAA7-94BE1955DAF5}" srcOrd="13" destOrd="0" presId="urn:microsoft.com/office/officeart/2005/8/layout/default"/>
    <dgm:cxn modelId="{FC4000A6-F1EF-4556-81FA-711354D965EC}" type="presParOf" srcId="{EF49CC5F-0951-4915-BF05-0887AED9EE45}" destId="{002FE7D2-A97F-423E-B392-6938D2895DF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BB469FF-9066-49AF-BE42-296530BBC70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94EFBF4-24F1-4421-8F49-D45069900693}">
      <dgm:prSet/>
      <dgm:spPr/>
      <dgm:t>
        <a:bodyPr/>
        <a:lstStyle/>
        <a:p>
          <a:r>
            <a:rPr lang="en-US"/>
            <a:t>What </a:t>
          </a:r>
          <a:r>
            <a:rPr lang="en-US" i="1"/>
            <a:t>is</a:t>
          </a:r>
          <a:r>
            <a:rPr lang="en-US"/>
            <a:t> the Internet?</a:t>
          </a:r>
        </a:p>
      </dgm:t>
    </dgm:pt>
    <dgm:pt modelId="{71885542-3E31-4D56-8235-44C48D30B93E}" type="parTrans" cxnId="{E77400D7-4A95-4F4E-A98F-8BBB4F4DAC86}">
      <dgm:prSet/>
      <dgm:spPr/>
      <dgm:t>
        <a:bodyPr/>
        <a:lstStyle/>
        <a:p>
          <a:endParaRPr lang="en-US"/>
        </a:p>
      </dgm:t>
    </dgm:pt>
    <dgm:pt modelId="{F20D45A0-E1A6-4CD8-A5A6-4358CF008416}" type="sibTrans" cxnId="{E77400D7-4A95-4F4E-A98F-8BBB4F4DAC86}">
      <dgm:prSet/>
      <dgm:spPr/>
      <dgm:t>
        <a:bodyPr/>
        <a:lstStyle/>
        <a:p>
          <a:endParaRPr lang="en-US"/>
        </a:p>
      </dgm:t>
    </dgm:pt>
    <dgm:pt modelId="{9A460584-D1B2-4DB3-9B00-88988559DB97}">
      <dgm:prSet/>
      <dgm:spPr/>
      <dgm:t>
        <a:bodyPr/>
        <a:lstStyle/>
        <a:p>
          <a:r>
            <a:rPr lang="en-US"/>
            <a:t>What</a:t>
          </a:r>
          <a:r>
            <a:rPr lang="en-US" i="1"/>
            <a:t> is </a:t>
          </a:r>
          <a:r>
            <a:rPr lang="en-US"/>
            <a:t>a protocol?</a:t>
          </a:r>
        </a:p>
      </dgm:t>
    </dgm:pt>
    <dgm:pt modelId="{C61F37E2-F8C1-44D7-A31A-26FD84002EE9}" type="parTrans" cxnId="{9DD5FD50-ED95-4684-884C-0AE9AEDFE6BC}">
      <dgm:prSet/>
      <dgm:spPr/>
      <dgm:t>
        <a:bodyPr/>
        <a:lstStyle/>
        <a:p>
          <a:endParaRPr lang="en-US"/>
        </a:p>
      </dgm:t>
    </dgm:pt>
    <dgm:pt modelId="{30E6E5B5-E856-43EA-B1FD-0E3DA3E27193}" type="sibTrans" cxnId="{9DD5FD50-ED95-4684-884C-0AE9AEDFE6BC}">
      <dgm:prSet/>
      <dgm:spPr/>
      <dgm:t>
        <a:bodyPr/>
        <a:lstStyle/>
        <a:p>
          <a:endParaRPr lang="en-US"/>
        </a:p>
      </dgm:t>
    </dgm:pt>
    <dgm:pt modelId="{C542E89A-60B7-4BE4-A637-2980D955E5E9}">
      <dgm:prSet/>
      <dgm:spPr/>
      <dgm:t>
        <a:bodyPr/>
        <a:lstStyle/>
        <a:p>
          <a:r>
            <a:rPr lang="en-US"/>
            <a:t>Network edge: hosts, access network, physical media</a:t>
          </a:r>
        </a:p>
      </dgm:t>
    </dgm:pt>
    <dgm:pt modelId="{A7332764-0930-4C81-A7EC-6D3852DAA121}" type="parTrans" cxnId="{C67D5A46-BB90-4BC6-80DA-8A515760A758}">
      <dgm:prSet/>
      <dgm:spPr/>
      <dgm:t>
        <a:bodyPr/>
        <a:lstStyle/>
        <a:p>
          <a:endParaRPr lang="en-US"/>
        </a:p>
      </dgm:t>
    </dgm:pt>
    <dgm:pt modelId="{48B10675-038D-4906-882E-66419625AB0E}" type="sibTrans" cxnId="{C67D5A46-BB90-4BC6-80DA-8A515760A758}">
      <dgm:prSet/>
      <dgm:spPr/>
      <dgm:t>
        <a:bodyPr/>
        <a:lstStyle/>
        <a:p>
          <a:endParaRPr lang="en-US"/>
        </a:p>
      </dgm:t>
    </dgm:pt>
    <dgm:pt modelId="{8ECBDCF5-451F-4DC9-B006-78D196AFCBF6}">
      <dgm:prSet/>
      <dgm:spPr/>
      <dgm:t>
        <a:bodyPr/>
        <a:lstStyle/>
        <a:p>
          <a:r>
            <a:rPr lang="en-US"/>
            <a:t>Network core: packet/circuit switching, internet structure</a:t>
          </a:r>
        </a:p>
      </dgm:t>
    </dgm:pt>
    <dgm:pt modelId="{04E55B47-C9F2-4681-8C1E-B9E8BCC66313}" type="parTrans" cxnId="{6B66BE31-99BD-4436-8049-C4E7AAD84F4E}">
      <dgm:prSet/>
      <dgm:spPr/>
      <dgm:t>
        <a:bodyPr/>
        <a:lstStyle/>
        <a:p>
          <a:endParaRPr lang="en-US"/>
        </a:p>
      </dgm:t>
    </dgm:pt>
    <dgm:pt modelId="{9BEDC69F-DDB2-4DC3-865F-8A6DCEB71E50}" type="sibTrans" cxnId="{6B66BE31-99BD-4436-8049-C4E7AAD84F4E}">
      <dgm:prSet/>
      <dgm:spPr/>
      <dgm:t>
        <a:bodyPr/>
        <a:lstStyle/>
        <a:p>
          <a:endParaRPr lang="en-US"/>
        </a:p>
      </dgm:t>
    </dgm:pt>
    <dgm:pt modelId="{0BF58F4D-3EC2-4A7E-89E7-767C2554AC23}">
      <dgm:prSet/>
      <dgm:spPr/>
      <dgm:t>
        <a:bodyPr/>
        <a:lstStyle/>
        <a:p>
          <a:r>
            <a:rPr lang="en-US"/>
            <a:t>Performance: loss, delay, throughput</a:t>
          </a:r>
        </a:p>
      </dgm:t>
    </dgm:pt>
    <dgm:pt modelId="{A6576173-0F50-46C5-8319-9BE79CE106D0}" type="parTrans" cxnId="{C879C57C-E9AC-4476-85D8-BC4959CC8BF1}">
      <dgm:prSet/>
      <dgm:spPr/>
      <dgm:t>
        <a:bodyPr/>
        <a:lstStyle/>
        <a:p>
          <a:endParaRPr lang="en-US"/>
        </a:p>
      </dgm:t>
    </dgm:pt>
    <dgm:pt modelId="{7326122C-7E5D-4885-896F-B2658A8ACBC9}" type="sibTrans" cxnId="{C879C57C-E9AC-4476-85D8-BC4959CC8BF1}">
      <dgm:prSet/>
      <dgm:spPr/>
      <dgm:t>
        <a:bodyPr/>
        <a:lstStyle/>
        <a:p>
          <a:endParaRPr lang="en-US"/>
        </a:p>
      </dgm:t>
    </dgm:pt>
    <dgm:pt modelId="{C2113F14-7D4D-4FAC-BB46-60AC1C71184A}">
      <dgm:prSet/>
      <dgm:spPr/>
      <dgm:t>
        <a:bodyPr/>
        <a:lstStyle/>
        <a:p>
          <a:r>
            <a:rPr lang="en-US"/>
            <a:t>Security</a:t>
          </a:r>
        </a:p>
      </dgm:t>
    </dgm:pt>
    <dgm:pt modelId="{C90E3260-6AB2-47D8-9514-495346417C42}" type="parTrans" cxnId="{766F676A-BEC7-49D4-915B-11A000A687C8}">
      <dgm:prSet/>
      <dgm:spPr/>
      <dgm:t>
        <a:bodyPr/>
        <a:lstStyle/>
        <a:p>
          <a:endParaRPr lang="en-US"/>
        </a:p>
      </dgm:t>
    </dgm:pt>
    <dgm:pt modelId="{9D377B84-A4B1-4B66-8F66-E7D63B9FA955}" type="sibTrans" cxnId="{766F676A-BEC7-49D4-915B-11A000A687C8}">
      <dgm:prSet/>
      <dgm:spPr/>
      <dgm:t>
        <a:bodyPr/>
        <a:lstStyle/>
        <a:p>
          <a:endParaRPr lang="en-US"/>
        </a:p>
      </dgm:t>
    </dgm:pt>
    <dgm:pt modelId="{A53A5BB3-9265-4C66-A45B-F19B206EE8DD}">
      <dgm:prSet/>
      <dgm:spPr/>
      <dgm:t>
        <a:bodyPr/>
        <a:lstStyle/>
        <a:p>
          <a:r>
            <a:rPr lang="en-US"/>
            <a:t>Protocol layers, service models</a:t>
          </a:r>
        </a:p>
      </dgm:t>
    </dgm:pt>
    <dgm:pt modelId="{39EC117F-F706-4543-9099-47F6FDD038C3}" type="parTrans" cxnId="{E0756DBD-DF72-4FB1-A64C-30B5D8077296}">
      <dgm:prSet/>
      <dgm:spPr/>
      <dgm:t>
        <a:bodyPr/>
        <a:lstStyle/>
        <a:p>
          <a:endParaRPr lang="en-US"/>
        </a:p>
      </dgm:t>
    </dgm:pt>
    <dgm:pt modelId="{D2BADF2F-EE48-44DD-A3A4-9CC0BA178CB0}" type="sibTrans" cxnId="{E0756DBD-DF72-4FB1-A64C-30B5D8077296}">
      <dgm:prSet/>
      <dgm:spPr/>
      <dgm:t>
        <a:bodyPr/>
        <a:lstStyle/>
        <a:p>
          <a:endParaRPr lang="en-US"/>
        </a:p>
      </dgm:t>
    </dgm:pt>
    <dgm:pt modelId="{90BA0B47-8BF2-437B-9FC7-45FD7DF78755}">
      <dgm:prSet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History</a:t>
          </a:r>
        </a:p>
      </dgm:t>
    </dgm:pt>
    <dgm:pt modelId="{20BA8DEA-E167-4479-8D6E-BC6A9B5985BE}" type="parTrans" cxnId="{DD8C6825-E19C-421B-9334-FC40DACAA2F9}">
      <dgm:prSet/>
      <dgm:spPr/>
      <dgm:t>
        <a:bodyPr/>
        <a:lstStyle/>
        <a:p>
          <a:endParaRPr lang="en-US"/>
        </a:p>
      </dgm:t>
    </dgm:pt>
    <dgm:pt modelId="{7CD8E339-0CF5-4706-8E17-F03AD423162F}" type="sibTrans" cxnId="{DD8C6825-E19C-421B-9334-FC40DACAA2F9}">
      <dgm:prSet/>
      <dgm:spPr/>
      <dgm:t>
        <a:bodyPr/>
        <a:lstStyle/>
        <a:p>
          <a:endParaRPr lang="en-US"/>
        </a:p>
      </dgm:t>
    </dgm:pt>
    <dgm:pt modelId="{EF49CC5F-0951-4915-BF05-0887AED9EE45}" type="pres">
      <dgm:prSet presAssocID="{2BB469FF-9066-49AF-BE42-296530BBC700}" presName="diagram" presStyleCnt="0">
        <dgm:presLayoutVars>
          <dgm:dir/>
          <dgm:resizeHandles val="exact"/>
        </dgm:presLayoutVars>
      </dgm:prSet>
      <dgm:spPr/>
    </dgm:pt>
    <dgm:pt modelId="{FC56BB53-CDB7-408C-9951-B3A39600F795}" type="pres">
      <dgm:prSet presAssocID="{E94EFBF4-24F1-4421-8F49-D45069900693}" presName="node" presStyleLbl="node1" presStyleIdx="0" presStyleCnt="8">
        <dgm:presLayoutVars>
          <dgm:bulletEnabled val="1"/>
        </dgm:presLayoutVars>
      </dgm:prSet>
      <dgm:spPr/>
    </dgm:pt>
    <dgm:pt modelId="{1CBC6D9B-C362-429F-B542-74504667BC89}" type="pres">
      <dgm:prSet presAssocID="{F20D45A0-E1A6-4CD8-A5A6-4358CF008416}" presName="sibTrans" presStyleCnt="0"/>
      <dgm:spPr/>
    </dgm:pt>
    <dgm:pt modelId="{477E08DF-25CA-4D44-815C-EEBF840E27A2}" type="pres">
      <dgm:prSet presAssocID="{9A460584-D1B2-4DB3-9B00-88988559DB97}" presName="node" presStyleLbl="node1" presStyleIdx="1" presStyleCnt="8">
        <dgm:presLayoutVars>
          <dgm:bulletEnabled val="1"/>
        </dgm:presLayoutVars>
      </dgm:prSet>
      <dgm:spPr/>
    </dgm:pt>
    <dgm:pt modelId="{781BE6D1-2EFE-45F7-AFF6-A0163E0BA038}" type="pres">
      <dgm:prSet presAssocID="{30E6E5B5-E856-43EA-B1FD-0E3DA3E27193}" presName="sibTrans" presStyleCnt="0"/>
      <dgm:spPr/>
    </dgm:pt>
    <dgm:pt modelId="{2D9DF2C8-9C89-42D7-9142-BF1A3A2A164E}" type="pres">
      <dgm:prSet presAssocID="{C542E89A-60B7-4BE4-A637-2980D955E5E9}" presName="node" presStyleLbl="node1" presStyleIdx="2" presStyleCnt="8">
        <dgm:presLayoutVars>
          <dgm:bulletEnabled val="1"/>
        </dgm:presLayoutVars>
      </dgm:prSet>
      <dgm:spPr/>
    </dgm:pt>
    <dgm:pt modelId="{8C0052E8-ED9C-445B-AC6A-180C2B160522}" type="pres">
      <dgm:prSet presAssocID="{48B10675-038D-4906-882E-66419625AB0E}" presName="sibTrans" presStyleCnt="0"/>
      <dgm:spPr/>
    </dgm:pt>
    <dgm:pt modelId="{719EAF0A-6AAF-4B7A-95B0-E4C5186FDC9F}" type="pres">
      <dgm:prSet presAssocID="{8ECBDCF5-451F-4DC9-B006-78D196AFCBF6}" presName="node" presStyleLbl="node1" presStyleIdx="3" presStyleCnt="8">
        <dgm:presLayoutVars>
          <dgm:bulletEnabled val="1"/>
        </dgm:presLayoutVars>
      </dgm:prSet>
      <dgm:spPr/>
    </dgm:pt>
    <dgm:pt modelId="{54E6E38C-33D0-4A9E-A6E8-9F1C45A73389}" type="pres">
      <dgm:prSet presAssocID="{9BEDC69F-DDB2-4DC3-865F-8A6DCEB71E50}" presName="sibTrans" presStyleCnt="0"/>
      <dgm:spPr/>
    </dgm:pt>
    <dgm:pt modelId="{49297CC9-DE55-42C4-B23D-FBCC22185945}" type="pres">
      <dgm:prSet presAssocID="{0BF58F4D-3EC2-4A7E-89E7-767C2554AC23}" presName="node" presStyleLbl="node1" presStyleIdx="4" presStyleCnt="8">
        <dgm:presLayoutVars>
          <dgm:bulletEnabled val="1"/>
        </dgm:presLayoutVars>
      </dgm:prSet>
      <dgm:spPr/>
    </dgm:pt>
    <dgm:pt modelId="{5B4A5D5E-6812-49D8-AF30-D9A2D68523D0}" type="pres">
      <dgm:prSet presAssocID="{7326122C-7E5D-4885-896F-B2658A8ACBC9}" presName="sibTrans" presStyleCnt="0"/>
      <dgm:spPr/>
    </dgm:pt>
    <dgm:pt modelId="{651A0A3D-7D0C-4356-8061-344EB15451AF}" type="pres">
      <dgm:prSet presAssocID="{C2113F14-7D4D-4FAC-BB46-60AC1C71184A}" presName="node" presStyleLbl="node1" presStyleIdx="5" presStyleCnt="8">
        <dgm:presLayoutVars>
          <dgm:bulletEnabled val="1"/>
        </dgm:presLayoutVars>
      </dgm:prSet>
      <dgm:spPr/>
    </dgm:pt>
    <dgm:pt modelId="{5F7327A9-99A9-4EA0-8556-F7402475A41E}" type="pres">
      <dgm:prSet presAssocID="{9D377B84-A4B1-4B66-8F66-E7D63B9FA955}" presName="sibTrans" presStyleCnt="0"/>
      <dgm:spPr/>
    </dgm:pt>
    <dgm:pt modelId="{2913DEB0-21F9-412D-8906-1B921B417135}" type="pres">
      <dgm:prSet presAssocID="{A53A5BB3-9265-4C66-A45B-F19B206EE8DD}" presName="node" presStyleLbl="node1" presStyleIdx="6" presStyleCnt="8">
        <dgm:presLayoutVars>
          <dgm:bulletEnabled val="1"/>
        </dgm:presLayoutVars>
      </dgm:prSet>
      <dgm:spPr/>
    </dgm:pt>
    <dgm:pt modelId="{05CB2BD0-CA50-40AB-AAA7-94BE1955DAF5}" type="pres">
      <dgm:prSet presAssocID="{D2BADF2F-EE48-44DD-A3A4-9CC0BA178CB0}" presName="sibTrans" presStyleCnt="0"/>
      <dgm:spPr/>
    </dgm:pt>
    <dgm:pt modelId="{002FE7D2-A97F-423E-B392-6938D2895DFF}" type="pres">
      <dgm:prSet presAssocID="{90BA0B47-8BF2-437B-9FC7-45FD7DF78755}" presName="node" presStyleLbl="node1" presStyleIdx="7" presStyleCnt="8">
        <dgm:presLayoutVars>
          <dgm:bulletEnabled val="1"/>
        </dgm:presLayoutVars>
      </dgm:prSet>
      <dgm:spPr/>
    </dgm:pt>
  </dgm:ptLst>
  <dgm:cxnLst>
    <dgm:cxn modelId="{DD8C6825-E19C-421B-9334-FC40DACAA2F9}" srcId="{2BB469FF-9066-49AF-BE42-296530BBC700}" destId="{90BA0B47-8BF2-437B-9FC7-45FD7DF78755}" srcOrd="7" destOrd="0" parTransId="{20BA8DEA-E167-4479-8D6E-BC6A9B5985BE}" sibTransId="{7CD8E339-0CF5-4706-8E17-F03AD423162F}"/>
    <dgm:cxn modelId="{6B66BE31-99BD-4436-8049-C4E7AAD84F4E}" srcId="{2BB469FF-9066-49AF-BE42-296530BBC700}" destId="{8ECBDCF5-451F-4DC9-B006-78D196AFCBF6}" srcOrd="3" destOrd="0" parTransId="{04E55B47-C9F2-4681-8C1E-B9E8BCC66313}" sibTransId="{9BEDC69F-DDB2-4DC3-865F-8A6DCEB71E50}"/>
    <dgm:cxn modelId="{2A76715F-872C-4298-8EE0-DB4E784660BC}" type="presOf" srcId="{C2113F14-7D4D-4FAC-BB46-60AC1C71184A}" destId="{651A0A3D-7D0C-4356-8061-344EB15451AF}" srcOrd="0" destOrd="0" presId="urn:microsoft.com/office/officeart/2005/8/layout/default"/>
    <dgm:cxn modelId="{C67D5A46-BB90-4BC6-80DA-8A515760A758}" srcId="{2BB469FF-9066-49AF-BE42-296530BBC700}" destId="{C542E89A-60B7-4BE4-A637-2980D955E5E9}" srcOrd="2" destOrd="0" parTransId="{A7332764-0930-4C81-A7EC-6D3852DAA121}" sibTransId="{48B10675-038D-4906-882E-66419625AB0E}"/>
    <dgm:cxn modelId="{766F676A-BEC7-49D4-915B-11A000A687C8}" srcId="{2BB469FF-9066-49AF-BE42-296530BBC700}" destId="{C2113F14-7D4D-4FAC-BB46-60AC1C71184A}" srcOrd="5" destOrd="0" parTransId="{C90E3260-6AB2-47D8-9514-495346417C42}" sibTransId="{9D377B84-A4B1-4B66-8F66-E7D63B9FA955}"/>
    <dgm:cxn modelId="{9DD5FD50-ED95-4684-884C-0AE9AEDFE6BC}" srcId="{2BB469FF-9066-49AF-BE42-296530BBC700}" destId="{9A460584-D1B2-4DB3-9B00-88988559DB97}" srcOrd="1" destOrd="0" parTransId="{C61F37E2-F8C1-44D7-A31A-26FD84002EE9}" sibTransId="{30E6E5B5-E856-43EA-B1FD-0E3DA3E27193}"/>
    <dgm:cxn modelId="{C879C57C-E9AC-4476-85D8-BC4959CC8BF1}" srcId="{2BB469FF-9066-49AF-BE42-296530BBC700}" destId="{0BF58F4D-3EC2-4A7E-89E7-767C2554AC23}" srcOrd="4" destOrd="0" parTransId="{A6576173-0F50-46C5-8319-9BE79CE106D0}" sibTransId="{7326122C-7E5D-4885-896F-B2658A8ACBC9}"/>
    <dgm:cxn modelId="{DA27F27C-827B-478A-807B-CFDB7CFE9E32}" type="presOf" srcId="{E94EFBF4-24F1-4421-8F49-D45069900693}" destId="{FC56BB53-CDB7-408C-9951-B3A39600F795}" srcOrd="0" destOrd="0" presId="urn:microsoft.com/office/officeart/2005/8/layout/default"/>
    <dgm:cxn modelId="{99EBB391-6F7D-4B96-AE3C-C8DDD28FDDD8}" type="presOf" srcId="{8ECBDCF5-451F-4DC9-B006-78D196AFCBF6}" destId="{719EAF0A-6AAF-4B7A-95B0-E4C5186FDC9F}" srcOrd="0" destOrd="0" presId="urn:microsoft.com/office/officeart/2005/8/layout/default"/>
    <dgm:cxn modelId="{E0756DBD-DF72-4FB1-A64C-30B5D8077296}" srcId="{2BB469FF-9066-49AF-BE42-296530BBC700}" destId="{A53A5BB3-9265-4C66-A45B-F19B206EE8DD}" srcOrd="6" destOrd="0" parTransId="{39EC117F-F706-4543-9099-47F6FDD038C3}" sibTransId="{D2BADF2F-EE48-44DD-A3A4-9CC0BA178CB0}"/>
    <dgm:cxn modelId="{271D57D5-05B2-4D65-89BF-913B5F6F1FF1}" type="presOf" srcId="{C542E89A-60B7-4BE4-A637-2980D955E5E9}" destId="{2D9DF2C8-9C89-42D7-9142-BF1A3A2A164E}" srcOrd="0" destOrd="0" presId="urn:microsoft.com/office/officeart/2005/8/layout/default"/>
    <dgm:cxn modelId="{E77400D7-4A95-4F4E-A98F-8BBB4F4DAC86}" srcId="{2BB469FF-9066-49AF-BE42-296530BBC700}" destId="{E94EFBF4-24F1-4421-8F49-D45069900693}" srcOrd="0" destOrd="0" parTransId="{71885542-3E31-4D56-8235-44C48D30B93E}" sibTransId="{F20D45A0-E1A6-4CD8-A5A6-4358CF008416}"/>
    <dgm:cxn modelId="{EF3F97D8-5295-42E9-BCBF-328CCD4ECBE3}" type="presOf" srcId="{0BF58F4D-3EC2-4A7E-89E7-767C2554AC23}" destId="{49297CC9-DE55-42C4-B23D-FBCC22185945}" srcOrd="0" destOrd="0" presId="urn:microsoft.com/office/officeart/2005/8/layout/default"/>
    <dgm:cxn modelId="{752555E7-CA09-4877-9BF5-B01C7A056F3A}" type="presOf" srcId="{9A460584-D1B2-4DB3-9B00-88988559DB97}" destId="{477E08DF-25CA-4D44-815C-EEBF840E27A2}" srcOrd="0" destOrd="0" presId="urn:microsoft.com/office/officeart/2005/8/layout/default"/>
    <dgm:cxn modelId="{85021EEF-083C-4943-B015-D815E4100BE9}" type="presOf" srcId="{A53A5BB3-9265-4C66-A45B-F19B206EE8DD}" destId="{2913DEB0-21F9-412D-8906-1B921B417135}" srcOrd="0" destOrd="0" presId="urn:microsoft.com/office/officeart/2005/8/layout/default"/>
    <dgm:cxn modelId="{696479FB-FB75-4182-82C6-676ED46B4FD5}" type="presOf" srcId="{2BB469FF-9066-49AF-BE42-296530BBC700}" destId="{EF49CC5F-0951-4915-BF05-0887AED9EE45}" srcOrd="0" destOrd="0" presId="urn:microsoft.com/office/officeart/2005/8/layout/default"/>
    <dgm:cxn modelId="{C28866FE-CDAE-47D1-AF9B-CB9F79345502}" type="presOf" srcId="{90BA0B47-8BF2-437B-9FC7-45FD7DF78755}" destId="{002FE7D2-A97F-423E-B392-6938D2895DFF}" srcOrd="0" destOrd="0" presId="urn:microsoft.com/office/officeart/2005/8/layout/default"/>
    <dgm:cxn modelId="{1154E5EB-ECBC-46ED-8B02-91421B2EB1D8}" type="presParOf" srcId="{EF49CC5F-0951-4915-BF05-0887AED9EE45}" destId="{FC56BB53-CDB7-408C-9951-B3A39600F795}" srcOrd="0" destOrd="0" presId="urn:microsoft.com/office/officeart/2005/8/layout/default"/>
    <dgm:cxn modelId="{56657C83-2CC1-4D4F-9341-3E436788BF35}" type="presParOf" srcId="{EF49CC5F-0951-4915-BF05-0887AED9EE45}" destId="{1CBC6D9B-C362-429F-B542-74504667BC89}" srcOrd="1" destOrd="0" presId="urn:microsoft.com/office/officeart/2005/8/layout/default"/>
    <dgm:cxn modelId="{867F1ACF-DDD7-45E8-849C-C438EA6B1767}" type="presParOf" srcId="{EF49CC5F-0951-4915-BF05-0887AED9EE45}" destId="{477E08DF-25CA-4D44-815C-EEBF840E27A2}" srcOrd="2" destOrd="0" presId="urn:microsoft.com/office/officeart/2005/8/layout/default"/>
    <dgm:cxn modelId="{825A6B42-DC35-49BA-A159-06907C955EBD}" type="presParOf" srcId="{EF49CC5F-0951-4915-BF05-0887AED9EE45}" destId="{781BE6D1-2EFE-45F7-AFF6-A0163E0BA038}" srcOrd="3" destOrd="0" presId="urn:microsoft.com/office/officeart/2005/8/layout/default"/>
    <dgm:cxn modelId="{A8C23E0D-092E-4F9F-80BC-8B53172CE2B6}" type="presParOf" srcId="{EF49CC5F-0951-4915-BF05-0887AED9EE45}" destId="{2D9DF2C8-9C89-42D7-9142-BF1A3A2A164E}" srcOrd="4" destOrd="0" presId="urn:microsoft.com/office/officeart/2005/8/layout/default"/>
    <dgm:cxn modelId="{87E8D150-6B29-4093-9815-E50AB13B012D}" type="presParOf" srcId="{EF49CC5F-0951-4915-BF05-0887AED9EE45}" destId="{8C0052E8-ED9C-445B-AC6A-180C2B160522}" srcOrd="5" destOrd="0" presId="urn:microsoft.com/office/officeart/2005/8/layout/default"/>
    <dgm:cxn modelId="{D7010C17-8F80-4344-A01E-87A20C94E88D}" type="presParOf" srcId="{EF49CC5F-0951-4915-BF05-0887AED9EE45}" destId="{719EAF0A-6AAF-4B7A-95B0-E4C5186FDC9F}" srcOrd="6" destOrd="0" presId="urn:microsoft.com/office/officeart/2005/8/layout/default"/>
    <dgm:cxn modelId="{80DE33AA-30CB-4AA3-83CC-F767216819CD}" type="presParOf" srcId="{EF49CC5F-0951-4915-BF05-0887AED9EE45}" destId="{54E6E38C-33D0-4A9E-A6E8-9F1C45A73389}" srcOrd="7" destOrd="0" presId="urn:microsoft.com/office/officeart/2005/8/layout/default"/>
    <dgm:cxn modelId="{924DC412-87DE-46CE-9A61-E72043B80190}" type="presParOf" srcId="{EF49CC5F-0951-4915-BF05-0887AED9EE45}" destId="{49297CC9-DE55-42C4-B23D-FBCC22185945}" srcOrd="8" destOrd="0" presId="urn:microsoft.com/office/officeart/2005/8/layout/default"/>
    <dgm:cxn modelId="{ED89A049-FD41-4AD0-BBB2-BD4C72305782}" type="presParOf" srcId="{EF49CC5F-0951-4915-BF05-0887AED9EE45}" destId="{5B4A5D5E-6812-49D8-AF30-D9A2D68523D0}" srcOrd="9" destOrd="0" presId="urn:microsoft.com/office/officeart/2005/8/layout/default"/>
    <dgm:cxn modelId="{2B40421D-C8CC-4151-A918-458DCE7C1B33}" type="presParOf" srcId="{EF49CC5F-0951-4915-BF05-0887AED9EE45}" destId="{651A0A3D-7D0C-4356-8061-344EB15451AF}" srcOrd="10" destOrd="0" presId="urn:microsoft.com/office/officeart/2005/8/layout/default"/>
    <dgm:cxn modelId="{3DE68ADA-CE59-413C-8B30-6FEC6C56144F}" type="presParOf" srcId="{EF49CC5F-0951-4915-BF05-0887AED9EE45}" destId="{5F7327A9-99A9-4EA0-8556-F7402475A41E}" srcOrd="11" destOrd="0" presId="urn:microsoft.com/office/officeart/2005/8/layout/default"/>
    <dgm:cxn modelId="{40EF5C65-27F3-4B00-8E12-CC626493946A}" type="presParOf" srcId="{EF49CC5F-0951-4915-BF05-0887AED9EE45}" destId="{2913DEB0-21F9-412D-8906-1B921B417135}" srcOrd="12" destOrd="0" presId="urn:microsoft.com/office/officeart/2005/8/layout/default"/>
    <dgm:cxn modelId="{E8FD46C7-2845-4324-A03B-6EC7EB017F9F}" type="presParOf" srcId="{EF49CC5F-0951-4915-BF05-0887AED9EE45}" destId="{05CB2BD0-CA50-40AB-AAA7-94BE1955DAF5}" srcOrd="13" destOrd="0" presId="urn:microsoft.com/office/officeart/2005/8/layout/default"/>
    <dgm:cxn modelId="{FC4000A6-F1EF-4556-81FA-711354D965EC}" type="presParOf" srcId="{EF49CC5F-0951-4915-BF05-0887AED9EE45}" destId="{002FE7D2-A97F-423E-B392-6938D2895DF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B469FF-9066-49AF-BE42-296530BBC70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94EFBF4-24F1-4421-8F49-D45069900693}">
      <dgm:prSet/>
      <dgm:spPr/>
      <dgm:t>
        <a:bodyPr/>
        <a:lstStyle/>
        <a:p>
          <a:r>
            <a:rPr lang="en-US"/>
            <a:t>What </a:t>
          </a:r>
          <a:r>
            <a:rPr lang="en-US" i="1"/>
            <a:t>is</a:t>
          </a:r>
          <a:r>
            <a:rPr lang="en-US"/>
            <a:t> the Internet?</a:t>
          </a:r>
        </a:p>
      </dgm:t>
    </dgm:pt>
    <dgm:pt modelId="{71885542-3E31-4D56-8235-44C48D30B93E}" type="parTrans" cxnId="{E77400D7-4A95-4F4E-A98F-8BBB4F4DAC86}">
      <dgm:prSet/>
      <dgm:spPr/>
      <dgm:t>
        <a:bodyPr/>
        <a:lstStyle/>
        <a:p>
          <a:endParaRPr lang="en-US"/>
        </a:p>
      </dgm:t>
    </dgm:pt>
    <dgm:pt modelId="{F20D45A0-E1A6-4CD8-A5A6-4358CF008416}" type="sibTrans" cxnId="{E77400D7-4A95-4F4E-A98F-8BBB4F4DAC86}">
      <dgm:prSet/>
      <dgm:spPr/>
      <dgm:t>
        <a:bodyPr/>
        <a:lstStyle/>
        <a:p>
          <a:endParaRPr lang="en-US"/>
        </a:p>
      </dgm:t>
    </dgm:pt>
    <dgm:pt modelId="{9A460584-D1B2-4DB3-9B00-88988559DB97}">
      <dgm:prSet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What</a:t>
          </a:r>
          <a:r>
            <a:rPr lang="en-US" i="1" dirty="0">
              <a:solidFill>
                <a:srgbClr val="C00000"/>
              </a:solidFill>
            </a:rPr>
            <a:t> is </a:t>
          </a:r>
          <a:r>
            <a:rPr lang="en-US" dirty="0">
              <a:solidFill>
                <a:srgbClr val="C00000"/>
              </a:solidFill>
            </a:rPr>
            <a:t>a protocol?</a:t>
          </a:r>
        </a:p>
      </dgm:t>
    </dgm:pt>
    <dgm:pt modelId="{C61F37E2-F8C1-44D7-A31A-26FD84002EE9}" type="parTrans" cxnId="{9DD5FD50-ED95-4684-884C-0AE9AEDFE6BC}">
      <dgm:prSet/>
      <dgm:spPr/>
      <dgm:t>
        <a:bodyPr/>
        <a:lstStyle/>
        <a:p>
          <a:endParaRPr lang="en-US"/>
        </a:p>
      </dgm:t>
    </dgm:pt>
    <dgm:pt modelId="{30E6E5B5-E856-43EA-B1FD-0E3DA3E27193}" type="sibTrans" cxnId="{9DD5FD50-ED95-4684-884C-0AE9AEDFE6BC}">
      <dgm:prSet/>
      <dgm:spPr/>
      <dgm:t>
        <a:bodyPr/>
        <a:lstStyle/>
        <a:p>
          <a:endParaRPr lang="en-US"/>
        </a:p>
      </dgm:t>
    </dgm:pt>
    <dgm:pt modelId="{C542E89A-60B7-4BE4-A637-2980D955E5E9}">
      <dgm:prSet/>
      <dgm:spPr/>
      <dgm:t>
        <a:bodyPr/>
        <a:lstStyle/>
        <a:p>
          <a:r>
            <a:rPr lang="en-US"/>
            <a:t>Network edge: hosts, access network, physical media</a:t>
          </a:r>
        </a:p>
      </dgm:t>
    </dgm:pt>
    <dgm:pt modelId="{A7332764-0930-4C81-A7EC-6D3852DAA121}" type="parTrans" cxnId="{C67D5A46-BB90-4BC6-80DA-8A515760A758}">
      <dgm:prSet/>
      <dgm:spPr/>
      <dgm:t>
        <a:bodyPr/>
        <a:lstStyle/>
        <a:p>
          <a:endParaRPr lang="en-US"/>
        </a:p>
      </dgm:t>
    </dgm:pt>
    <dgm:pt modelId="{48B10675-038D-4906-882E-66419625AB0E}" type="sibTrans" cxnId="{C67D5A46-BB90-4BC6-80DA-8A515760A758}">
      <dgm:prSet/>
      <dgm:spPr/>
      <dgm:t>
        <a:bodyPr/>
        <a:lstStyle/>
        <a:p>
          <a:endParaRPr lang="en-US"/>
        </a:p>
      </dgm:t>
    </dgm:pt>
    <dgm:pt modelId="{8ECBDCF5-451F-4DC9-B006-78D196AFCBF6}">
      <dgm:prSet/>
      <dgm:spPr/>
      <dgm:t>
        <a:bodyPr/>
        <a:lstStyle/>
        <a:p>
          <a:r>
            <a:rPr lang="en-US"/>
            <a:t>Network core: packet/circuit switching, internet structure</a:t>
          </a:r>
        </a:p>
      </dgm:t>
    </dgm:pt>
    <dgm:pt modelId="{04E55B47-C9F2-4681-8C1E-B9E8BCC66313}" type="parTrans" cxnId="{6B66BE31-99BD-4436-8049-C4E7AAD84F4E}">
      <dgm:prSet/>
      <dgm:spPr/>
      <dgm:t>
        <a:bodyPr/>
        <a:lstStyle/>
        <a:p>
          <a:endParaRPr lang="en-US"/>
        </a:p>
      </dgm:t>
    </dgm:pt>
    <dgm:pt modelId="{9BEDC69F-DDB2-4DC3-865F-8A6DCEB71E50}" type="sibTrans" cxnId="{6B66BE31-99BD-4436-8049-C4E7AAD84F4E}">
      <dgm:prSet/>
      <dgm:spPr/>
      <dgm:t>
        <a:bodyPr/>
        <a:lstStyle/>
        <a:p>
          <a:endParaRPr lang="en-US"/>
        </a:p>
      </dgm:t>
    </dgm:pt>
    <dgm:pt modelId="{0BF58F4D-3EC2-4A7E-89E7-767C2554AC23}">
      <dgm:prSet/>
      <dgm:spPr/>
      <dgm:t>
        <a:bodyPr/>
        <a:lstStyle/>
        <a:p>
          <a:r>
            <a:rPr lang="en-US"/>
            <a:t>Performance: loss, delay, throughput</a:t>
          </a:r>
        </a:p>
      </dgm:t>
    </dgm:pt>
    <dgm:pt modelId="{A6576173-0F50-46C5-8319-9BE79CE106D0}" type="parTrans" cxnId="{C879C57C-E9AC-4476-85D8-BC4959CC8BF1}">
      <dgm:prSet/>
      <dgm:spPr/>
      <dgm:t>
        <a:bodyPr/>
        <a:lstStyle/>
        <a:p>
          <a:endParaRPr lang="en-US"/>
        </a:p>
      </dgm:t>
    </dgm:pt>
    <dgm:pt modelId="{7326122C-7E5D-4885-896F-B2658A8ACBC9}" type="sibTrans" cxnId="{C879C57C-E9AC-4476-85D8-BC4959CC8BF1}">
      <dgm:prSet/>
      <dgm:spPr/>
      <dgm:t>
        <a:bodyPr/>
        <a:lstStyle/>
        <a:p>
          <a:endParaRPr lang="en-US"/>
        </a:p>
      </dgm:t>
    </dgm:pt>
    <dgm:pt modelId="{C2113F14-7D4D-4FAC-BB46-60AC1C71184A}">
      <dgm:prSet/>
      <dgm:spPr/>
      <dgm:t>
        <a:bodyPr/>
        <a:lstStyle/>
        <a:p>
          <a:r>
            <a:rPr lang="en-US"/>
            <a:t>Security</a:t>
          </a:r>
        </a:p>
      </dgm:t>
    </dgm:pt>
    <dgm:pt modelId="{C90E3260-6AB2-47D8-9514-495346417C42}" type="parTrans" cxnId="{766F676A-BEC7-49D4-915B-11A000A687C8}">
      <dgm:prSet/>
      <dgm:spPr/>
      <dgm:t>
        <a:bodyPr/>
        <a:lstStyle/>
        <a:p>
          <a:endParaRPr lang="en-US"/>
        </a:p>
      </dgm:t>
    </dgm:pt>
    <dgm:pt modelId="{9D377B84-A4B1-4B66-8F66-E7D63B9FA955}" type="sibTrans" cxnId="{766F676A-BEC7-49D4-915B-11A000A687C8}">
      <dgm:prSet/>
      <dgm:spPr/>
      <dgm:t>
        <a:bodyPr/>
        <a:lstStyle/>
        <a:p>
          <a:endParaRPr lang="en-US"/>
        </a:p>
      </dgm:t>
    </dgm:pt>
    <dgm:pt modelId="{A53A5BB3-9265-4C66-A45B-F19B206EE8DD}">
      <dgm:prSet/>
      <dgm:spPr/>
      <dgm:t>
        <a:bodyPr/>
        <a:lstStyle/>
        <a:p>
          <a:r>
            <a:rPr lang="en-US"/>
            <a:t>Protocol layers, service models</a:t>
          </a:r>
        </a:p>
      </dgm:t>
    </dgm:pt>
    <dgm:pt modelId="{39EC117F-F706-4543-9099-47F6FDD038C3}" type="parTrans" cxnId="{E0756DBD-DF72-4FB1-A64C-30B5D8077296}">
      <dgm:prSet/>
      <dgm:spPr/>
      <dgm:t>
        <a:bodyPr/>
        <a:lstStyle/>
        <a:p>
          <a:endParaRPr lang="en-US"/>
        </a:p>
      </dgm:t>
    </dgm:pt>
    <dgm:pt modelId="{D2BADF2F-EE48-44DD-A3A4-9CC0BA178CB0}" type="sibTrans" cxnId="{E0756DBD-DF72-4FB1-A64C-30B5D8077296}">
      <dgm:prSet/>
      <dgm:spPr/>
      <dgm:t>
        <a:bodyPr/>
        <a:lstStyle/>
        <a:p>
          <a:endParaRPr lang="en-US"/>
        </a:p>
      </dgm:t>
    </dgm:pt>
    <dgm:pt modelId="{90BA0B47-8BF2-437B-9FC7-45FD7DF78755}">
      <dgm:prSet/>
      <dgm:spPr/>
      <dgm:t>
        <a:bodyPr/>
        <a:lstStyle/>
        <a:p>
          <a:r>
            <a:rPr lang="en-US"/>
            <a:t>History</a:t>
          </a:r>
        </a:p>
      </dgm:t>
    </dgm:pt>
    <dgm:pt modelId="{20BA8DEA-E167-4479-8D6E-BC6A9B5985BE}" type="parTrans" cxnId="{DD8C6825-E19C-421B-9334-FC40DACAA2F9}">
      <dgm:prSet/>
      <dgm:spPr/>
      <dgm:t>
        <a:bodyPr/>
        <a:lstStyle/>
        <a:p>
          <a:endParaRPr lang="en-US"/>
        </a:p>
      </dgm:t>
    </dgm:pt>
    <dgm:pt modelId="{7CD8E339-0CF5-4706-8E17-F03AD423162F}" type="sibTrans" cxnId="{DD8C6825-E19C-421B-9334-FC40DACAA2F9}">
      <dgm:prSet/>
      <dgm:spPr/>
      <dgm:t>
        <a:bodyPr/>
        <a:lstStyle/>
        <a:p>
          <a:endParaRPr lang="en-US"/>
        </a:p>
      </dgm:t>
    </dgm:pt>
    <dgm:pt modelId="{EF49CC5F-0951-4915-BF05-0887AED9EE45}" type="pres">
      <dgm:prSet presAssocID="{2BB469FF-9066-49AF-BE42-296530BBC700}" presName="diagram" presStyleCnt="0">
        <dgm:presLayoutVars>
          <dgm:dir/>
          <dgm:resizeHandles val="exact"/>
        </dgm:presLayoutVars>
      </dgm:prSet>
      <dgm:spPr/>
    </dgm:pt>
    <dgm:pt modelId="{FC56BB53-CDB7-408C-9951-B3A39600F795}" type="pres">
      <dgm:prSet presAssocID="{E94EFBF4-24F1-4421-8F49-D45069900693}" presName="node" presStyleLbl="node1" presStyleIdx="0" presStyleCnt="8">
        <dgm:presLayoutVars>
          <dgm:bulletEnabled val="1"/>
        </dgm:presLayoutVars>
      </dgm:prSet>
      <dgm:spPr/>
    </dgm:pt>
    <dgm:pt modelId="{1CBC6D9B-C362-429F-B542-74504667BC89}" type="pres">
      <dgm:prSet presAssocID="{F20D45A0-E1A6-4CD8-A5A6-4358CF008416}" presName="sibTrans" presStyleCnt="0"/>
      <dgm:spPr/>
    </dgm:pt>
    <dgm:pt modelId="{477E08DF-25CA-4D44-815C-EEBF840E27A2}" type="pres">
      <dgm:prSet presAssocID="{9A460584-D1B2-4DB3-9B00-88988559DB97}" presName="node" presStyleLbl="node1" presStyleIdx="1" presStyleCnt="8">
        <dgm:presLayoutVars>
          <dgm:bulletEnabled val="1"/>
        </dgm:presLayoutVars>
      </dgm:prSet>
      <dgm:spPr/>
    </dgm:pt>
    <dgm:pt modelId="{781BE6D1-2EFE-45F7-AFF6-A0163E0BA038}" type="pres">
      <dgm:prSet presAssocID="{30E6E5B5-E856-43EA-B1FD-0E3DA3E27193}" presName="sibTrans" presStyleCnt="0"/>
      <dgm:spPr/>
    </dgm:pt>
    <dgm:pt modelId="{2D9DF2C8-9C89-42D7-9142-BF1A3A2A164E}" type="pres">
      <dgm:prSet presAssocID="{C542E89A-60B7-4BE4-A637-2980D955E5E9}" presName="node" presStyleLbl="node1" presStyleIdx="2" presStyleCnt="8">
        <dgm:presLayoutVars>
          <dgm:bulletEnabled val="1"/>
        </dgm:presLayoutVars>
      </dgm:prSet>
      <dgm:spPr/>
    </dgm:pt>
    <dgm:pt modelId="{8C0052E8-ED9C-445B-AC6A-180C2B160522}" type="pres">
      <dgm:prSet presAssocID="{48B10675-038D-4906-882E-66419625AB0E}" presName="sibTrans" presStyleCnt="0"/>
      <dgm:spPr/>
    </dgm:pt>
    <dgm:pt modelId="{719EAF0A-6AAF-4B7A-95B0-E4C5186FDC9F}" type="pres">
      <dgm:prSet presAssocID="{8ECBDCF5-451F-4DC9-B006-78D196AFCBF6}" presName="node" presStyleLbl="node1" presStyleIdx="3" presStyleCnt="8">
        <dgm:presLayoutVars>
          <dgm:bulletEnabled val="1"/>
        </dgm:presLayoutVars>
      </dgm:prSet>
      <dgm:spPr/>
    </dgm:pt>
    <dgm:pt modelId="{54E6E38C-33D0-4A9E-A6E8-9F1C45A73389}" type="pres">
      <dgm:prSet presAssocID="{9BEDC69F-DDB2-4DC3-865F-8A6DCEB71E50}" presName="sibTrans" presStyleCnt="0"/>
      <dgm:spPr/>
    </dgm:pt>
    <dgm:pt modelId="{49297CC9-DE55-42C4-B23D-FBCC22185945}" type="pres">
      <dgm:prSet presAssocID="{0BF58F4D-3EC2-4A7E-89E7-767C2554AC23}" presName="node" presStyleLbl="node1" presStyleIdx="4" presStyleCnt="8">
        <dgm:presLayoutVars>
          <dgm:bulletEnabled val="1"/>
        </dgm:presLayoutVars>
      </dgm:prSet>
      <dgm:spPr/>
    </dgm:pt>
    <dgm:pt modelId="{5B4A5D5E-6812-49D8-AF30-D9A2D68523D0}" type="pres">
      <dgm:prSet presAssocID="{7326122C-7E5D-4885-896F-B2658A8ACBC9}" presName="sibTrans" presStyleCnt="0"/>
      <dgm:spPr/>
    </dgm:pt>
    <dgm:pt modelId="{651A0A3D-7D0C-4356-8061-344EB15451AF}" type="pres">
      <dgm:prSet presAssocID="{C2113F14-7D4D-4FAC-BB46-60AC1C71184A}" presName="node" presStyleLbl="node1" presStyleIdx="5" presStyleCnt="8">
        <dgm:presLayoutVars>
          <dgm:bulletEnabled val="1"/>
        </dgm:presLayoutVars>
      </dgm:prSet>
      <dgm:spPr/>
    </dgm:pt>
    <dgm:pt modelId="{5F7327A9-99A9-4EA0-8556-F7402475A41E}" type="pres">
      <dgm:prSet presAssocID="{9D377B84-A4B1-4B66-8F66-E7D63B9FA955}" presName="sibTrans" presStyleCnt="0"/>
      <dgm:spPr/>
    </dgm:pt>
    <dgm:pt modelId="{2913DEB0-21F9-412D-8906-1B921B417135}" type="pres">
      <dgm:prSet presAssocID="{A53A5BB3-9265-4C66-A45B-F19B206EE8DD}" presName="node" presStyleLbl="node1" presStyleIdx="6" presStyleCnt="8">
        <dgm:presLayoutVars>
          <dgm:bulletEnabled val="1"/>
        </dgm:presLayoutVars>
      </dgm:prSet>
      <dgm:spPr/>
    </dgm:pt>
    <dgm:pt modelId="{05CB2BD0-CA50-40AB-AAA7-94BE1955DAF5}" type="pres">
      <dgm:prSet presAssocID="{D2BADF2F-EE48-44DD-A3A4-9CC0BA178CB0}" presName="sibTrans" presStyleCnt="0"/>
      <dgm:spPr/>
    </dgm:pt>
    <dgm:pt modelId="{002FE7D2-A97F-423E-B392-6938D2895DFF}" type="pres">
      <dgm:prSet presAssocID="{90BA0B47-8BF2-437B-9FC7-45FD7DF78755}" presName="node" presStyleLbl="node1" presStyleIdx="7" presStyleCnt="8">
        <dgm:presLayoutVars>
          <dgm:bulletEnabled val="1"/>
        </dgm:presLayoutVars>
      </dgm:prSet>
      <dgm:spPr/>
    </dgm:pt>
  </dgm:ptLst>
  <dgm:cxnLst>
    <dgm:cxn modelId="{DD8C6825-E19C-421B-9334-FC40DACAA2F9}" srcId="{2BB469FF-9066-49AF-BE42-296530BBC700}" destId="{90BA0B47-8BF2-437B-9FC7-45FD7DF78755}" srcOrd="7" destOrd="0" parTransId="{20BA8DEA-E167-4479-8D6E-BC6A9B5985BE}" sibTransId="{7CD8E339-0CF5-4706-8E17-F03AD423162F}"/>
    <dgm:cxn modelId="{6B66BE31-99BD-4436-8049-C4E7AAD84F4E}" srcId="{2BB469FF-9066-49AF-BE42-296530BBC700}" destId="{8ECBDCF5-451F-4DC9-B006-78D196AFCBF6}" srcOrd="3" destOrd="0" parTransId="{04E55B47-C9F2-4681-8C1E-B9E8BCC66313}" sibTransId="{9BEDC69F-DDB2-4DC3-865F-8A6DCEB71E50}"/>
    <dgm:cxn modelId="{2A76715F-872C-4298-8EE0-DB4E784660BC}" type="presOf" srcId="{C2113F14-7D4D-4FAC-BB46-60AC1C71184A}" destId="{651A0A3D-7D0C-4356-8061-344EB15451AF}" srcOrd="0" destOrd="0" presId="urn:microsoft.com/office/officeart/2005/8/layout/default"/>
    <dgm:cxn modelId="{C67D5A46-BB90-4BC6-80DA-8A515760A758}" srcId="{2BB469FF-9066-49AF-BE42-296530BBC700}" destId="{C542E89A-60B7-4BE4-A637-2980D955E5E9}" srcOrd="2" destOrd="0" parTransId="{A7332764-0930-4C81-A7EC-6D3852DAA121}" sibTransId="{48B10675-038D-4906-882E-66419625AB0E}"/>
    <dgm:cxn modelId="{766F676A-BEC7-49D4-915B-11A000A687C8}" srcId="{2BB469FF-9066-49AF-BE42-296530BBC700}" destId="{C2113F14-7D4D-4FAC-BB46-60AC1C71184A}" srcOrd="5" destOrd="0" parTransId="{C90E3260-6AB2-47D8-9514-495346417C42}" sibTransId="{9D377B84-A4B1-4B66-8F66-E7D63B9FA955}"/>
    <dgm:cxn modelId="{9DD5FD50-ED95-4684-884C-0AE9AEDFE6BC}" srcId="{2BB469FF-9066-49AF-BE42-296530BBC700}" destId="{9A460584-D1B2-4DB3-9B00-88988559DB97}" srcOrd="1" destOrd="0" parTransId="{C61F37E2-F8C1-44D7-A31A-26FD84002EE9}" sibTransId="{30E6E5B5-E856-43EA-B1FD-0E3DA3E27193}"/>
    <dgm:cxn modelId="{C879C57C-E9AC-4476-85D8-BC4959CC8BF1}" srcId="{2BB469FF-9066-49AF-BE42-296530BBC700}" destId="{0BF58F4D-3EC2-4A7E-89E7-767C2554AC23}" srcOrd="4" destOrd="0" parTransId="{A6576173-0F50-46C5-8319-9BE79CE106D0}" sibTransId="{7326122C-7E5D-4885-896F-B2658A8ACBC9}"/>
    <dgm:cxn modelId="{DA27F27C-827B-478A-807B-CFDB7CFE9E32}" type="presOf" srcId="{E94EFBF4-24F1-4421-8F49-D45069900693}" destId="{FC56BB53-CDB7-408C-9951-B3A39600F795}" srcOrd="0" destOrd="0" presId="urn:microsoft.com/office/officeart/2005/8/layout/default"/>
    <dgm:cxn modelId="{99EBB391-6F7D-4B96-AE3C-C8DDD28FDDD8}" type="presOf" srcId="{8ECBDCF5-451F-4DC9-B006-78D196AFCBF6}" destId="{719EAF0A-6AAF-4B7A-95B0-E4C5186FDC9F}" srcOrd="0" destOrd="0" presId="urn:microsoft.com/office/officeart/2005/8/layout/default"/>
    <dgm:cxn modelId="{E0756DBD-DF72-4FB1-A64C-30B5D8077296}" srcId="{2BB469FF-9066-49AF-BE42-296530BBC700}" destId="{A53A5BB3-9265-4C66-A45B-F19B206EE8DD}" srcOrd="6" destOrd="0" parTransId="{39EC117F-F706-4543-9099-47F6FDD038C3}" sibTransId="{D2BADF2F-EE48-44DD-A3A4-9CC0BA178CB0}"/>
    <dgm:cxn modelId="{271D57D5-05B2-4D65-89BF-913B5F6F1FF1}" type="presOf" srcId="{C542E89A-60B7-4BE4-A637-2980D955E5E9}" destId="{2D9DF2C8-9C89-42D7-9142-BF1A3A2A164E}" srcOrd="0" destOrd="0" presId="urn:microsoft.com/office/officeart/2005/8/layout/default"/>
    <dgm:cxn modelId="{E77400D7-4A95-4F4E-A98F-8BBB4F4DAC86}" srcId="{2BB469FF-9066-49AF-BE42-296530BBC700}" destId="{E94EFBF4-24F1-4421-8F49-D45069900693}" srcOrd="0" destOrd="0" parTransId="{71885542-3E31-4D56-8235-44C48D30B93E}" sibTransId="{F20D45A0-E1A6-4CD8-A5A6-4358CF008416}"/>
    <dgm:cxn modelId="{EF3F97D8-5295-42E9-BCBF-328CCD4ECBE3}" type="presOf" srcId="{0BF58F4D-3EC2-4A7E-89E7-767C2554AC23}" destId="{49297CC9-DE55-42C4-B23D-FBCC22185945}" srcOrd="0" destOrd="0" presId="urn:microsoft.com/office/officeart/2005/8/layout/default"/>
    <dgm:cxn modelId="{752555E7-CA09-4877-9BF5-B01C7A056F3A}" type="presOf" srcId="{9A460584-D1B2-4DB3-9B00-88988559DB97}" destId="{477E08DF-25CA-4D44-815C-EEBF840E27A2}" srcOrd="0" destOrd="0" presId="urn:microsoft.com/office/officeart/2005/8/layout/default"/>
    <dgm:cxn modelId="{85021EEF-083C-4943-B015-D815E4100BE9}" type="presOf" srcId="{A53A5BB3-9265-4C66-A45B-F19B206EE8DD}" destId="{2913DEB0-21F9-412D-8906-1B921B417135}" srcOrd="0" destOrd="0" presId="urn:microsoft.com/office/officeart/2005/8/layout/default"/>
    <dgm:cxn modelId="{696479FB-FB75-4182-82C6-676ED46B4FD5}" type="presOf" srcId="{2BB469FF-9066-49AF-BE42-296530BBC700}" destId="{EF49CC5F-0951-4915-BF05-0887AED9EE45}" srcOrd="0" destOrd="0" presId="urn:microsoft.com/office/officeart/2005/8/layout/default"/>
    <dgm:cxn modelId="{C28866FE-CDAE-47D1-AF9B-CB9F79345502}" type="presOf" srcId="{90BA0B47-8BF2-437B-9FC7-45FD7DF78755}" destId="{002FE7D2-A97F-423E-B392-6938D2895DFF}" srcOrd="0" destOrd="0" presId="urn:microsoft.com/office/officeart/2005/8/layout/default"/>
    <dgm:cxn modelId="{1154E5EB-ECBC-46ED-8B02-91421B2EB1D8}" type="presParOf" srcId="{EF49CC5F-0951-4915-BF05-0887AED9EE45}" destId="{FC56BB53-CDB7-408C-9951-B3A39600F795}" srcOrd="0" destOrd="0" presId="urn:microsoft.com/office/officeart/2005/8/layout/default"/>
    <dgm:cxn modelId="{56657C83-2CC1-4D4F-9341-3E436788BF35}" type="presParOf" srcId="{EF49CC5F-0951-4915-BF05-0887AED9EE45}" destId="{1CBC6D9B-C362-429F-B542-74504667BC89}" srcOrd="1" destOrd="0" presId="urn:microsoft.com/office/officeart/2005/8/layout/default"/>
    <dgm:cxn modelId="{867F1ACF-DDD7-45E8-849C-C438EA6B1767}" type="presParOf" srcId="{EF49CC5F-0951-4915-BF05-0887AED9EE45}" destId="{477E08DF-25CA-4D44-815C-EEBF840E27A2}" srcOrd="2" destOrd="0" presId="urn:microsoft.com/office/officeart/2005/8/layout/default"/>
    <dgm:cxn modelId="{825A6B42-DC35-49BA-A159-06907C955EBD}" type="presParOf" srcId="{EF49CC5F-0951-4915-BF05-0887AED9EE45}" destId="{781BE6D1-2EFE-45F7-AFF6-A0163E0BA038}" srcOrd="3" destOrd="0" presId="urn:microsoft.com/office/officeart/2005/8/layout/default"/>
    <dgm:cxn modelId="{A8C23E0D-092E-4F9F-80BC-8B53172CE2B6}" type="presParOf" srcId="{EF49CC5F-0951-4915-BF05-0887AED9EE45}" destId="{2D9DF2C8-9C89-42D7-9142-BF1A3A2A164E}" srcOrd="4" destOrd="0" presId="urn:microsoft.com/office/officeart/2005/8/layout/default"/>
    <dgm:cxn modelId="{87E8D150-6B29-4093-9815-E50AB13B012D}" type="presParOf" srcId="{EF49CC5F-0951-4915-BF05-0887AED9EE45}" destId="{8C0052E8-ED9C-445B-AC6A-180C2B160522}" srcOrd="5" destOrd="0" presId="urn:microsoft.com/office/officeart/2005/8/layout/default"/>
    <dgm:cxn modelId="{D7010C17-8F80-4344-A01E-87A20C94E88D}" type="presParOf" srcId="{EF49CC5F-0951-4915-BF05-0887AED9EE45}" destId="{719EAF0A-6AAF-4B7A-95B0-E4C5186FDC9F}" srcOrd="6" destOrd="0" presId="urn:microsoft.com/office/officeart/2005/8/layout/default"/>
    <dgm:cxn modelId="{80DE33AA-30CB-4AA3-83CC-F767216819CD}" type="presParOf" srcId="{EF49CC5F-0951-4915-BF05-0887AED9EE45}" destId="{54E6E38C-33D0-4A9E-A6E8-9F1C45A73389}" srcOrd="7" destOrd="0" presId="urn:microsoft.com/office/officeart/2005/8/layout/default"/>
    <dgm:cxn modelId="{924DC412-87DE-46CE-9A61-E72043B80190}" type="presParOf" srcId="{EF49CC5F-0951-4915-BF05-0887AED9EE45}" destId="{49297CC9-DE55-42C4-B23D-FBCC22185945}" srcOrd="8" destOrd="0" presId="urn:microsoft.com/office/officeart/2005/8/layout/default"/>
    <dgm:cxn modelId="{ED89A049-FD41-4AD0-BBB2-BD4C72305782}" type="presParOf" srcId="{EF49CC5F-0951-4915-BF05-0887AED9EE45}" destId="{5B4A5D5E-6812-49D8-AF30-D9A2D68523D0}" srcOrd="9" destOrd="0" presId="urn:microsoft.com/office/officeart/2005/8/layout/default"/>
    <dgm:cxn modelId="{2B40421D-C8CC-4151-A918-458DCE7C1B33}" type="presParOf" srcId="{EF49CC5F-0951-4915-BF05-0887AED9EE45}" destId="{651A0A3D-7D0C-4356-8061-344EB15451AF}" srcOrd="10" destOrd="0" presId="urn:microsoft.com/office/officeart/2005/8/layout/default"/>
    <dgm:cxn modelId="{3DE68ADA-CE59-413C-8B30-6FEC6C56144F}" type="presParOf" srcId="{EF49CC5F-0951-4915-BF05-0887AED9EE45}" destId="{5F7327A9-99A9-4EA0-8556-F7402475A41E}" srcOrd="11" destOrd="0" presId="urn:microsoft.com/office/officeart/2005/8/layout/default"/>
    <dgm:cxn modelId="{40EF5C65-27F3-4B00-8E12-CC626493946A}" type="presParOf" srcId="{EF49CC5F-0951-4915-BF05-0887AED9EE45}" destId="{2913DEB0-21F9-412D-8906-1B921B417135}" srcOrd="12" destOrd="0" presId="urn:microsoft.com/office/officeart/2005/8/layout/default"/>
    <dgm:cxn modelId="{E8FD46C7-2845-4324-A03B-6EC7EB017F9F}" type="presParOf" srcId="{EF49CC5F-0951-4915-BF05-0887AED9EE45}" destId="{05CB2BD0-CA50-40AB-AAA7-94BE1955DAF5}" srcOrd="13" destOrd="0" presId="urn:microsoft.com/office/officeart/2005/8/layout/default"/>
    <dgm:cxn modelId="{FC4000A6-F1EF-4556-81FA-711354D965EC}" type="presParOf" srcId="{EF49CC5F-0951-4915-BF05-0887AED9EE45}" destId="{002FE7D2-A97F-423E-B392-6938D2895DF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B469FF-9066-49AF-BE42-296530BBC70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94EFBF4-24F1-4421-8F49-D45069900693}">
      <dgm:prSet/>
      <dgm:spPr/>
      <dgm:t>
        <a:bodyPr/>
        <a:lstStyle/>
        <a:p>
          <a:r>
            <a:rPr lang="en-US"/>
            <a:t>What </a:t>
          </a:r>
          <a:r>
            <a:rPr lang="en-US" i="1"/>
            <a:t>is</a:t>
          </a:r>
          <a:r>
            <a:rPr lang="en-US"/>
            <a:t> the Internet?</a:t>
          </a:r>
        </a:p>
      </dgm:t>
    </dgm:pt>
    <dgm:pt modelId="{71885542-3E31-4D56-8235-44C48D30B93E}" type="parTrans" cxnId="{E77400D7-4A95-4F4E-A98F-8BBB4F4DAC86}">
      <dgm:prSet/>
      <dgm:spPr/>
      <dgm:t>
        <a:bodyPr/>
        <a:lstStyle/>
        <a:p>
          <a:endParaRPr lang="en-US"/>
        </a:p>
      </dgm:t>
    </dgm:pt>
    <dgm:pt modelId="{F20D45A0-E1A6-4CD8-A5A6-4358CF008416}" type="sibTrans" cxnId="{E77400D7-4A95-4F4E-A98F-8BBB4F4DAC86}">
      <dgm:prSet/>
      <dgm:spPr/>
      <dgm:t>
        <a:bodyPr/>
        <a:lstStyle/>
        <a:p>
          <a:endParaRPr lang="en-US"/>
        </a:p>
      </dgm:t>
    </dgm:pt>
    <dgm:pt modelId="{9A460584-D1B2-4DB3-9B00-88988559DB97}">
      <dgm:prSet/>
      <dgm:spPr/>
      <dgm:t>
        <a:bodyPr/>
        <a:lstStyle/>
        <a:p>
          <a:r>
            <a:rPr lang="en-US"/>
            <a:t>What</a:t>
          </a:r>
          <a:r>
            <a:rPr lang="en-US" i="1"/>
            <a:t> is </a:t>
          </a:r>
          <a:r>
            <a:rPr lang="en-US"/>
            <a:t>a protocol?</a:t>
          </a:r>
        </a:p>
      </dgm:t>
    </dgm:pt>
    <dgm:pt modelId="{C61F37E2-F8C1-44D7-A31A-26FD84002EE9}" type="parTrans" cxnId="{9DD5FD50-ED95-4684-884C-0AE9AEDFE6BC}">
      <dgm:prSet/>
      <dgm:spPr/>
      <dgm:t>
        <a:bodyPr/>
        <a:lstStyle/>
        <a:p>
          <a:endParaRPr lang="en-US"/>
        </a:p>
      </dgm:t>
    </dgm:pt>
    <dgm:pt modelId="{30E6E5B5-E856-43EA-B1FD-0E3DA3E27193}" type="sibTrans" cxnId="{9DD5FD50-ED95-4684-884C-0AE9AEDFE6BC}">
      <dgm:prSet/>
      <dgm:spPr/>
      <dgm:t>
        <a:bodyPr/>
        <a:lstStyle/>
        <a:p>
          <a:endParaRPr lang="en-US"/>
        </a:p>
      </dgm:t>
    </dgm:pt>
    <dgm:pt modelId="{C542E89A-60B7-4BE4-A637-2980D955E5E9}">
      <dgm:prSet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Network edge: hosts, access network, physical media</a:t>
          </a:r>
        </a:p>
      </dgm:t>
    </dgm:pt>
    <dgm:pt modelId="{A7332764-0930-4C81-A7EC-6D3852DAA121}" type="parTrans" cxnId="{C67D5A46-BB90-4BC6-80DA-8A515760A758}">
      <dgm:prSet/>
      <dgm:spPr/>
      <dgm:t>
        <a:bodyPr/>
        <a:lstStyle/>
        <a:p>
          <a:endParaRPr lang="en-US"/>
        </a:p>
      </dgm:t>
    </dgm:pt>
    <dgm:pt modelId="{48B10675-038D-4906-882E-66419625AB0E}" type="sibTrans" cxnId="{C67D5A46-BB90-4BC6-80DA-8A515760A758}">
      <dgm:prSet/>
      <dgm:spPr/>
      <dgm:t>
        <a:bodyPr/>
        <a:lstStyle/>
        <a:p>
          <a:endParaRPr lang="en-US"/>
        </a:p>
      </dgm:t>
    </dgm:pt>
    <dgm:pt modelId="{8ECBDCF5-451F-4DC9-B006-78D196AFCBF6}">
      <dgm:prSet/>
      <dgm:spPr/>
      <dgm:t>
        <a:bodyPr/>
        <a:lstStyle/>
        <a:p>
          <a:r>
            <a:rPr lang="en-US"/>
            <a:t>Network core: packet/circuit switching, internet structure</a:t>
          </a:r>
        </a:p>
      </dgm:t>
    </dgm:pt>
    <dgm:pt modelId="{04E55B47-C9F2-4681-8C1E-B9E8BCC66313}" type="parTrans" cxnId="{6B66BE31-99BD-4436-8049-C4E7AAD84F4E}">
      <dgm:prSet/>
      <dgm:spPr/>
      <dgm:t>
        <a:bodyPr/>
        <a:lstStyle/>
        <a:p>
          <a:endParaRPr lang="en-US"/>
        </a:p>
      </dgm:t>
    </dgm:pt>
    <dgm:pt modelId="{9BEDC69F-DDB2-4DC3-865F-8A6DCEB71E50}" type="sibTrans" cxnId="{6B66BE31-99BD-4436-8049-C4E7AAD84F4E}">
      <dgm:prSet/>
      <dgm:spPr/>
      <dgm:t>
        <a:bodyPr/>
        <a:lstStyle/>
        <a:p>
          <a:endParaRPr lang="en-US"/>
        </a:p>
      </dgm:t>
    </dgm:pt>
    <dgm:pt modelId="{0BF58F4D-3EC2-4A7E-89E7-767C2554AC23}">
      <dgm:prSet/>
      <dgm:spPr/>
      <dgm:t>
        <a:bodyPr/>
        <a:lstStyle/>
        <a:p>
          <a:r>
            <a:rPr lang="en-US"/>
            <a:t>Performance: loss, delay, throughput</a:t>
          </a:r>
        </a:p>
      </dgm:t>
    </dgm:pt>
    <dgm:pt modelId="{A6576173-0F50-46C5-8319-9BE79CE106D0}" type="parTrans" cxnId="{C879C57C-E9AC-4476-85D8-BC4959CC8BF1}">
      <dgm:prSet/>
      <dgm:spPr/>
      <dgm:t>
        <a:bodyPr/>
        <a:lstStyle/>
        <a:p>
          <a:endParaRPr lang="en-US"/>
        </a:p>
      </dgm:t>
    </dgm:pt>
    <dgm:pt modelId="{7326122C-7E5D-4885-896F-B2658A8ACBC9}" type="sibTrans" cxnId="{C879C57C-E9AC-4476-85D8-BC4959CC8BF1}">
      <dgm:prSet/>
      <dgm:spPr/>
      <dgm:t>
        <a:bodyPr/>
        <a:lstStyle/>
        <a:p>
          <a:endParaRPr lang="en-US"/>
        </a:p>
      </dgm:t>
    </dgm:pt>
    <dgm:pt modelId="{C2113F14-7D4D-4FAC-BB46-60AC1C71184A}">
      <dgm:prSet/>
      <dgm:spPr/>
      <dgm:t>
        <a:bodyPr/>
        <a:lstStyle/>
        <a:p>
          <a:r>
            <a:rPr lang="en-US"/>
            <a:t>Security</a:t>
          </a:r>
        </a:p>
      </dgm:t>
    </dgm:pt>
    <dgm:pt modelId="{C90E3260-6AB2-47D8-9514-495346417C42}" type="parTrans" cxnId="{766F676A-BEC7-49D4-915B-11A000A687C8}">
      <dgm:prSet/>
      <dgm:spPr/>
      <dgm:t>
        <a:bodyPr/>
        <a:lstStyle/>
        <a:p>
          <a:endParaRPr lang="en-US"/>
        </a:p>
      </dgm:t>
    </dgm:pt>
    <dgm:pt modelId="{9D377B84-A4B1-4B66-8F66-E7D63B9FA955}" type="sibTrans" cxnId="{766F676A-BEC7-49D4-915B-11A000A687C8}">
      <dgm:prSet/>
      <dgm:spPr/>
      <dgm:t>
        <a:bodyPr/>
        <a:lstStyle/>
        <a:p>
          <a:endParaRPr lang="en-US"/>
        </a:p>
      </dgm:t>
    </dgm:pt>
    <dgm:pt modelId="{A53A5BB3-9265-4C66-A45B-F19B206EE8DD}">
      <dgm:prSet/>
      <dgm:spPr/>
      <dgm:t>
        <a:bodyPr/>
        <a:lstStyle/>
        <a:p>
          <a:r>
            <a:rPr lang="en-US"/>
            <a:t>Protocol layers, service models</a:t>
          </a:r>
        </a:p>
      </dgm:t>
    </dgm:pt>
    <dgm:pt modelId="{39EC117F-F706-4543-9099-47F6FDD038C3}" type="parTrans" cxnId="{E0756DBD-DF72-4FB1-A64C-30B5D8077296}">
      <dgm:prSet/>
      <dgm:spPr/>
      <dgm:t>
        <a:bodyPr/>
        <a:lstStyle/>
        <a:p>
          <a:endParaRPr lang="en-US"/>
        </a:p>
      </dgm:t>
    </dgm:pt>
    <dgm:pt modelId="{D2BADF2F-EE48-44DD-A3A4-9CC0BA178CB0}" type="sibTrans" cxnId="{E0756DBD-DF72-4FB1-A64C-30B5D8077296}">
      <dgm:prSet/>
      <dgm:spPr/>
      <dgm:t>
        <a:bodyPr/>
        <a:lstStyle/>
        <a:p>
          <a:endParaRPr lang="en-US"/>
        </a:p>
      </dgm:t>
    </dgm:pt>
    <dgm:pt modelId="{90BA0B47-8BF2-437B-9FC7-45FD7DF78755}">
      <dgm:prSet/>
      <dgm:spPr/>
      <dgm:t>
        <a:bodyPr/>
        <a:lstStyle/>
        <a:p>
          <a:r>
            <a:rPr lang="en-US"/>
            <a:t>History</a:t>
          </a:r>
        </a:p>
      </dgm:t>
    </dgm:pt>
    <dgm:pt modelId="{20BA8DEA-E167-4479-8D6E-BC6A9B5985BE}" type="parTrans" cxnId="{DD8C6825-E19C-421B-9334-FC40DACAA2F9}">
      <dgm:prSet/>
      <dgm:spPr/>
      <dgm:t>
        <a:bodyPr/>
        <a:lstStyle/>
        <a:p>
          <a:endParaRPr lang="en-US"/>
        </a:p>
      </dgm:t>
    </dgm:pt>
    <dgm:pt modelId="{7CD8E339-0CF5-4706-8E17-F03AD423162F}" type="sibTrans" cxnId="{DD8C6825-E19C-421B-9334-FC40DACAA2F9}">
      <dgm:prSet/>
      <dgm:spPr/>
      <dgm:t>
        <a:bodyPr/>
        <a:lstStyle/>
        <a:p>
          <a:endParaRPr lang="en-US"/>
        </a:p>
      </dgm:t>
    </dgm:pt>
    <dgm:pt modelId="{EF49CC5F-0951-4915-BF05-0887AED9EE45}" type="pres">
      <dgm:prSet presAssocID="{2BB469FF-9066-49AF-BE42-296530BBC700}" presName="diagram" presStyleCnt="0">
        <dgm:presLayoutVars>
          <dgm:dir/>
          <dgm:resizeHandles val="exact"/>
        </dgm:presLayoutVars>
      </dgm:prSet>
      <dgm:spPr/>
    </dgm:pt>
    <dgm:pt modelId="{FC56BB53-CDB7-408C-9951-B3A39600F795}" type="pres">
      <dgm:prSet presAssocID="{E94EFBF4-24F1-4421-8F49-D45069900693}" presName="node" presStyleLbl="node1" presStyleIdx="0" presStyleCnt="8">
        <dgm:presLayoutVars>
          <dgm:bulletEnabled val="1"/>
        </dgm:presLayoutVars>
      </dgm:prSet>
      <dgm:spPr/>
    </dgm:pt>
    <dgm:pt modelId="{1CBC6D9B-C362-429F-B542-74504667BC89}" type="pres">
      <dgm:prSet presAssocID="{F20D45A0-E1A6-4CD8-A5A6-4358CF008416}" presName="sibTrans" presStyleCnt="0"/>
      <dgm:spPr/>
    </dgm:pt>
    <dgm:pt modelId="{477E08DF-25CA-4D44-815C-EEBF840E27A2}" type="pres">
      <dgm:prSet presAssocID="{9A460584-D1B2-4DB3-9B00-88988559DB97}" presName="node" presStyleLbl="node1" presStyleIdx="1" presStyleCnt="8">
        <dgm:presLayoutVars>
          <dgm:bulletEnabled val="1"/>
        </dgm:presLayoutVars>
      </dgm:prSet>
      <dgm:spPr/>
    </dgm:pt>
    <dgm:pt modelId="{781BE6D1-2EFE-45F7-AFF6-A0163E0BA038}" type="pres">
      <dgm:prSet presAssocID="{30E6E5B5-E856-43EA-B1FD-0E3DA3E27193}" presName="sibTrans" presStyleCnt="0"/>
      <dgm:spPr/>
    </dgm:pt>
    <dgm:pt modelId="{2D9DF2C8-9C89-42D7-9142-BF1A3A2A164E}" type="pres">
      <dgm:prSet presAssocID="{C542E89A-60B7-4BE4-A637-2980D955E5E9}" presName="node" presStyleLbl="node1" presStyleIdx="2" presStyleCnt="8">
        <dgm:presLayoutVars>
          <dgm:bulletEnabled val="1"/>
        </dgm:presLayoutVars>
      </dgm:prSet>
      <dgm:spPr/>
    </dgm:pt>
    <dgm:pt modelId="{8C0052E8-ED9C-445B-AC6A-180C2B160522}" type="pres">
      <dgm:prSet presAssocID="{48B10675-038D-4906-882E-66419625AB0E}" presName="sibTrans" presStyleCnt="0"/>
      <dgm:spPr/>
    </dgm:pt>
    <dgm:pt modelId="{719EAF0A-6AAF-4B7A-95B0-E4C5186FDC9F}" type="pres">
      <dgm:prSet presAssocID="{8ECBDCF5-451F-4DC9-B006-78D196AFCBF6}" presName="node" presStyleLbl="node1" presStyleIdx="3" presStyleCnt="8">
        <dgm:presLayoutVars>
          <dgm:bulletEnabled val="1"/>
        </dgm:presLayoutVars>
      </dgm:prSet>
      <dgm:spPr/>
    </dgm:pt>
    <dgm:pt modelId="{54E6E38C-33D0-4A9E-A6E8-9F1C45A73389}" type="pres">
      <dgm:prSet presAssocID="{9BEDC69F-DDB2-4DC3-865F-8A6DCEB71E50}" presName="sibTrans" presStyleCnt="0"/>
      <dgm:spPr/>
    </dgm:pt>
    <dgm:pt modelId="{49297CC9-DE55-42C4-B23D-FBCC22185945}" type="pres">
      <dgm:prSet presAssocID="{0BF58F4D-3EC2-4A7E-89E7-767C2554AC23}" presName="node" presStyleLbl="node1" presStyleIdx="4" presStyleCnt="8">
        <dgm:presLayoutVars>
          <dgm:bulletEnabled val="1"/>
        </dgm:presLayoutVars>
      </dgm:prSet>
      <dgm:spPr/>
    </dgm:pt>
    <dgm:pt modelId="{5B4A5D5E-6812-49D8-AF30-D9A2D68523D0}" type="pres">
      <dgm:prSet presAssocID="{7326122C-7E5D-4885-896F-B2658A8ACBC9}" presName="sibTrans" presStyleCnt="0"/>
      <dgm:spPr/>
    </dgm:pt>
    <dgm:pt modelId="{651A0A3D-7D0C-4356-8061-344EB15451AF}" type="pres">
      <dgm:prSet presAssocID="{C2113F14-7D4D-4FAC-BB46-60AC1C71184A}" presName="node" presStyleLbl="node1" presStyleIdx="5" presStyleCnt="8">
        <dgm:presLayoutVars>
          <dgm:bulletEnabled val="1"/>
        </dgm:presLayoutVars>
      </dgm:prSet>
      <dgm:spPr/>
    </dgm:pt>
    <dgm:pt modelId="{5F7327A9-99A9-4EA0-8556-F7402475A41E}" type="pres">
      <dgm:prSet presAssocID="{9D377B84-A4B1-4B66-8F66-E7D63B9FA955}" presName="sibTrans" presStyleCnt="0"/>
      <dgm:spPr/>
    </dgm:pt>
    <dgm:pt modelId="{2913DEB0-21F9-412D-8906-1B921B417135}" type="pres">
      <dgm:prSet presAssocID="{A53A5BB3-9265-4C66-A45B-F19B206EE8DD}" presName="node" presStyleLbl="node1" presStyleIdx="6" presStyleCnt="8">
        <dgm:presLayoutVars>
          <dgm:bulletEnabled val="1"/>
        </dgm:presLayoutVars>
      </dgm:prSet>
      <dgm:spPr/>
    </dgm:pt>
    <dgm:pt modelId="{05CB2BD0-CA50-40AB-AAA7-94BE1955DAF5}" type="pres">
      <dgm:prSet presAssocID="{D2BADF2F-EE48-44DD-A3A4-9CC0BA178CB0}" presName="sibTrans" presStyleCnt="0"/>
      <dgm:spPr/>
    </dgm:pt>
    <dgm:pt modelId="{002FE7D2-A97F-423E-B392-6938D2895DFF}" type="pres">
      <dgm:prSet presAssocID="{90BA0B47-8BF2-437B-9FC7-45FD7DF78755}" presName="node" presStyleLbl="node1" presStyleIdx="7" presStyleCnt="8">
        <dgm:presLayoutVars>
          <dgm:bulletEnabled val="1"/>
        </dgm:presLayoutVars>
      </dgm:prSet>
      <dgm:spPr/>
    </dgm:pt>
  </dgm:ptLst>
  <dgm:cxnLst>
    <dgm:cxn modelId="{DD8C6825-E19C-421B-9334-FC40DACAA2F9}" srcId="{2BB469FF-9066-49AF-BE42-296530BBC700}" destId="{90BA0B47-8BF2-437B-9FC7-45FD7DF78755}" srcOrd="7" destOrd="0" parTransId="{20BA8DEA-E167-4479-8D6E-BC6A9B5985BE}" sibTransId="{7CD8E339-0CF5-4706-8E17-F03AD423162F}"/>
    <dgm:cxn modelId="{6B66BE31-99BD-4436-8049-C4E7AAD84F4E}" srcId="{2BB469FF-9066-49AF-BE42-296530BBC700}" destId="{8ECBDCF5-451F-4DC9-B006-78D196AFCBF6}" srcOrd="3" destOrd="0" parTransId="{04E55B47-C9F2-4681-8C1E-B9E8BCC66313}" sibTransId="{9BEDC69F-DDB2-4DC3-865F-8A6DCEB71E50}"/>
    <dgm:cxn modelId="{2A76715F-872C-4298-8EE0-DB4E784660BC}" type="presOf" srcId="{C2113F14-7D4D-4FAC-BB46-60AC1C71184A}" destId="{651A0A3D-7D0C-4356-8061-344EB15451AF}" srcOrd="0" destOrd="0" presId="urn:microsoft.com/office/officeart/2005/8/layout/default"/>
    <dgm:cxn modelId="{C67D5A46-BB90-4BC6-80DA-8A515760A758}" srcId="{2BB469FF-9066-49AF-BE42-296530BBC700}" destId="{C542E89A-60B7-4BE4-A637-2980D955E5E9}" srcOrd="2" destOrd="0" parTransId="{A7332764-0930-4C81-A7EC-6D3852DAA121}" sibTransId="{48B10675-038D-4906-882E-66419625AB0E}"/>
    <dgm:cxn modelId="{766F676A-BEC7-49D4-915B-11A000A687C8}" srcId="{2BB469FF-9066-49AF-BE42-296530BBC700}" destId="{C2113F14-7D4D-4FAC-BB46-60AC1C71184A}" srcOrd="5" destOrd="0" parTransId="{C90E3260-6AB2-47D8-9514-495346417C42}" sibTransId="{9D377B84-A4B1-4B66-8F66-E7D63B9FA955}"/>
    <dgm:cxn modelId="{9DD5FD50-ED95-4684-884C-0AE9AEDFE6BC}" srcId="{2BB469FF-9066-49AF-BE42-296530BBC700}" destId="{9A460584-D1B2-4DB3-9B00-88988559DB97}" srcOrd="1" destOrd="0" parTransId="{C61F37E2-F8C1-44D7-A31A-26FD84002EE9}" sibTransId="{30E6E5B5-E856-43EA-B1FD-0E3DA3E27193}"/>
    <dgm:cxn modelId="{C879C57C-E9AC-4476-85D8-BC4959CC8BF1}" srcId="{2BB469FF-9066-49AF-BE42-296530BBC700}" destId="{0BF58F4D-3EC2-4A7E-89E7-767C2554AC23}" srcOrd="4" destOrd="0" parTransId="{A6576173-0F50-46C5-8319-9BE79CE106D0}" sibTransId="{7326122C-7E5D-4885-896F-B2658A8ACBC9}"/>
    <dgm:cxn modelId="{DA27F27C-827B-478A-807B-CFDB7CFE9E32}" type="presOf" srcId="{E94EFBF4-24F1-4421-8F49-D45069900693}" destId="{FC56BB53-CDB7-408C-9951-B3A39600F795}" srcOrd="0" destOrd="0" presId="urn:microsoft.com/office/officeart/2005/8/layout/default"/>
    <dgm:cxn modelId="{99EBB391-6F7D-4B96-AE3C-C8DDD28FDDD8}" type="presOf" srcId="{8ECBDCF5-451F-4DC9-B006-78D196AFCBF6}" destId="{719EAF0A-6AAF-4B7A-95B0-E4C5186FDC9F}" srcOrd="0" destOrd="0" presId="urn:microsoft.com/office/officeart/2005/8/layout/default"/>
    <dgm:cxn modelId="{E0756DBD-DF72-4FB1-A64C-30B5D8077296}" srcId="{2BB469FF-9066-49AF-BE42-296530BBC700}" destId="{A53A5BB3-9265-4C66-A45B-F19B206EE8DD}" srcOrd="6" destOrd="0" parTransId="{39EC117F-F706-4543-9099-47F6FDD038C3}" sibTransId="{D2BADF2F-EE48-44DD-A3A4-9CC0BA178CB0}"/>
    <dgm:cxn modelId="{271D57D5-05B2-4D65-89BF-913B5F6F1FF1}" type="presOf" srcId="{C542E89A-60B7-4BE4-A637-2980D955E5E9}" destId="{2D9DF2C8-9C89-42D7-9142-BF1A3A2A164E}" srcOrd="0" destOrd="0" presId="urn:microsoft.com/office/officeart/2005/8/layout/default"/>
    <dgm:cxn modelId="{E77400D7-4A95-4F4E-A98F-8BBB4F4DAC86}" srcId="{2BB469FF-9066-49AF-BE42-296530BBC700}" destId="{E94EFBF4-24F1-4421-8F49-D45069900693}" srcOrd="0" destOrd="0" parTransId="{71885542-3E31-4D56-8235-44C48D30B93E}" sibTransId="{F20D45A0-E1A6-4CD8-A5A6-4358CF008416}"/>
    <dgm:cxn modelId="{EF3F97D8-5295-42E9-BCBF-328CCD4ECBE3}" type="presOf" srcId="{0BF58F4D-3EC2-4A7E-89E7-767C2554AC23}" destId="{49297CC9-DE55-42C4-B23D-FBCC22185945}" srcOrd="0" destOrd="0" presId="urn:microsoft.com/office/officeart/2005/8/layout/default"/>
    <dgm:cxn modelId="{752555E7-CA09-4877-9BF5-B01C7A056F3A}" type="presOf" srcId="{9A460584-D1B2-4DB3-9B00-88988559DB97}" destId="{477E08DF-25CA-4D44-815C-EEBF840E27A2}" srcOrd="0" destOrd="0" presId="urn:microsoft.com/office/officeart/2005/8/layout/default"/>
    <dgm:cxn modelId="{85021EEF-083C-4943-B015-D815E4100BE9}" type="presOf" srcId="{A53A5BB3-9265-4C66-A45B-F19B206EE8DD}" destId="{2913DEB0-21F9-412D-8906-1B921B417135}" srcOrd="0" destOrd="0" presId="urn:microsoft.com/office/officeart/2005/8/layout/default"/>
    <dgm:cxn modelId="{696479FB-FB75-4182-82C6-676ED46B4FD5}" type="presOf" srcId="{2BB469FF-9066-49AF-BE42-296530BBC700}" destId="{EF49CC5F-0951-4915-BF05-0887AED9EE45}" srcOrd="0" destOrd="0" presId="urn:microsoft.com/office/officeart/2005/8/layout/default"/>
    <dgm:cxn modelId="{C28866FE-CDAE-47D1-AF9B-CB9F79345502}" type="presOf" srcId="{90BA0B47-8BF2-437B-9FC7-45FD7DF78755}" destId="{002FE7D2-A97F-423E-B392-6938D2895DFF}" srcOrd="0" destOrd="0" presId="urn:microsoft.com/office/officeart/2005/8/layout/default"/>
    <dgm:cxn modelId="{1154E5EB-ECBC-46ED-8B02-91421B2EB1D8}" type="presParOf" srcId="{EF49CC5F-0951-4915-BF05-0887AED9EE45}" destId="{FC56BB53-CDB7-408C-9951-B3A39600F795}" srcOrd="0" destOrd="0" presId="urn:microsoft.com/office/officeart/2005/8/layout/default"/>
    <dgm:cxn modelId="{56657C83-2CC1-4D4F-9341-3E436788BF35}" type="presParOf" srcId="{EF49CC5F-0951-4915-BF05-0887AED9EE45}" destId="{1CBC6D9B-C362-429F-B542-74504667BC89}" srcOrd="1" destOrd="0" presId="urn:microsoft.com/office/officeart/2005/8/layout/default"/>
    <dgm:cxn modelId="{867F1ACF-DDD7-45E8-849C-C438EA6B1767}" type="presParOf" srcId="{EF49CC5F-0951-4915-BF05-0887AED9EE45}" destId="{477E08DF-25CA-4D44-815C-EEBF840E27A2}" srcOrd="2" destOrd="0" presId="urn:microsoft.com/office/officeart/2005/8/layout/default"/>
    <dgm:cxn modelId="{825A6B42-DC35-49BA-A159-06907C955EBD}" type="presParOf" srcId="{EF49CC5F-0951-4915-BF05-0887AED9EE45}" destId="{781BE6D1-2EFE-45F7-AFF6-A0163E0BA038}" srcOrd="3" destOrd="0" presId="urn:microsoft.com/office/officeart/2005/8/layout/default"/>
    <dgm:cxn modelId="{A8C23E0D-092E-4F9F-80BC-8B53172CE2B6}" type="presParOf" srcId="{EF49CC5F-0951-4915-BF05-0887AED9EE45}" destId="{2D9DF2C8-9C89-42D7-9142-BF1A3A2A164E}" srcOrd="4" destOrd="0" presId="urn:microsoft.com/office/officeart/2005/8/layout/default"/>
    <dgm:cxn modelId="{87E8D150-6B29-4093-9815-E50AB13B012D}" type="presParOf" srcId="{EF49CC5F-0951-4915-BF05-0887AED9EE45}" destId="{8C0052E8-ED9C-445B-AC6A-180C2B160522}" srcOrd="5" destOrd="0" presId="urn:microsoft.com/office/officeart/2005/8/layout/default"/>
    <dgm:cxn modelId="{D7010C17-8F80-4344-A01E-87A20C94E88D}" type="presParOf" srcId="{EF49CC5F-0951-4915-BF05-0887AED9EE45}" destId="{719EAF0A-6AAF-4B7A-95B0-E4C5186FDC9F}" srcOrd="6" destOrd="0" presId="urn:microsoft.com/office/officeart/2005/8/layout/default"/>
    <dgm:cxn modelId="{80DE33AA-30CB-4AA3-83CC-F767216819CD}" type="presParOf" srcId="{EF49CC5F-0951-4915-BF05-0887AED9EE45}" destId="{54E6E38C-33D0-4A9E-A6E8-9F1C45A73389}" srcOrd="7" destOrd="0" presId="urn:microsoft.com/office/officeart/2005/8/layout/default"/>
    <dgm:cxn modelId="{924DC412-87DE-46CE-9A61-E72043B80190}" type="presParOf" srcId="{EF49CC5F-0951-4915-BF05-0887AED9EE45}" destId="{49297CC9-DE55-42C4-B23D-FBCC22185945}" srcOrd="8" destOrd="0" presId="urn:microsoft.com/office/officeart/2005/8/layout/default"/>
    <dgm:cxn modelId="{ED89A049-FD41-4AD0-BBB2-BD4C72305782}" type="presParOf" srcId="{EF49CC5F-0951-4915-BF05-0887AED9EE45}" destId="{5B4A5D5E-6812-49D8-AF30-D9A2D68523D0}" srcOrd="9" destOrd="0" presId="urn:microsoft.com/office/officeart/2005/8/layout/default"/>
    <dgm:cxn modelId="{2B40421D-C8CC-4151-A918-458DCE7C1B33}" type="presParOf" srcId="{EF49CC5F-0951-4915-BF05-0887AED9EE45}" destId="{651A0A3D-7D0C-4356-8061-344EB15451AF}" srcOrd="10" destOrd="0" presId="urn:microsoft.com/office/officeart/2005/8/layout/default"/>
    <dgm:cxn modelId="{3DE68ADA-CE59-413C-8B30-6FEC6C56144F}" type="presParOf" srcId="{EF49CC5F-0951-4915-BF05-0887AED9EE45}" destId="{5F7327A9-99A9-4EA0-8556-F7402475A41E}" srcOrd="11" destOrd="0" presId="urn:microsoft.com/office/officeart/2005/8/layout/default"/>
    <dgm:cxn modelId="{40EF5C65-27F3-4B00-8E12-CC626493946A}" type="presParOf" srcId="{EF49CC5F-0951-4915-BF05-0887AED9EE45}" destId="{2913DEB0-21F9-412D-8906-1B921B417135}" srcOrd="12" destOrd="0" presId="urn:microsoft.com/office/officeart/2005/8/layout/default"/>
    <dgm:cxn modelId="{E8FD46C7-2845-4324-A03B-6EC7EB017F9F}" type="presParOf" srcId="{EF49CC5F-0951-4915-BF05-0887AED9EE45}" destId="{05CB2BD0-CA50-40AB-AAA7-94BE1955DAF5}" srcOrd="13" destOrd="0" presId="urn:microsoft.com/office/officeart/2005/8/layout/default"/>
    <dgm:cxn modelId="{FC4000A6-F1EF-4556-81FA-711354D965EC}" type="presParOf" srcId="{EF49CC5F-0951-4915-BF05-0887AED9EE45}" destId="{002FE7D2-A97F-423E-B392-6938D2895DF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B469FF-9066-49AF-BE42-296530BBC70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94EFBF4-24F1-4421-8F49-D45069900693}">
      <dgm:prSet/>
      <dgm:spPr/>
      <dgm:t>
        <a:bodyPr/>
        <a:lstStyle/>
        <a:p>
          <a:r>
            <a:rPr lang="en-US"/>
            <a:t>What </a:t>
          </a:r>
          <a:r>
            <a:rPr lang="en-US" i="1"/>
            <a:t>is</a:t>
          </a:r>
          <a:r>
            <a:rPr lang="en-US"/>
            <a:t> the Internet?</a:t>
          </a:r>
        </a:p>
      </dgm:t>
    </dgm:pt>
    <dgm:pt modelId="{71885542-3E31-4D56-8235-44C48D30B93E}" type="parTrans" cxnId="{E77400D7-4A95-4F4E-A98F-8BBB4F4DAC86}">
      <dgm:prSet/>
      <dgm:spPr/>
      <dgm:t>
        <a:bodyPr/>
        <a:lstStyle/>
        <a:p>
          <a:endParaRPr lang="en-US"/>
        </a:p>
      </dgm:t>
    </dgm:pt>
    <dgm:pt modelId="{F20D45A0-E1A6-4CD8-A5A6-4358CF008416}" type="sibTrans" cxnId="{E77400D7-4A95-4F4E-A98F-8BBB4F4DAC86}">
      <dgm:prSet/>
      <dgm:spPr/>
      <dgm:t>
        <a:bodyPr/>
        <a:lstStyle/>
        <a:p>
          <a:endParaRPr lang="en-US"/>
        </a:p>
      </dgm:t>
    </dgm:pt>
    <dgm:pt modelId="{9A460584-D1B2-4DB3-9B00-88988559DB97}">
      <dgm:prSet/>
      <dgm:spPr/>
      <dgm:t>
        <a:bodyPr/>
        <a:lstStyle/>
        <a:p>
          <a:r>
            <a:rPr lang="en-US"/>
            <a:t>What</a:t>
          </a:r>
          <a:r>
            <a:rPr lang="en-US" i="1"/>
            <a:t> is </a:t>
          </a:r>
          <a:r>
            <a:rPr lang="en-US"/>
            <a:t>a protocol?</a:t>
          </a:r>
        </a:p>
      </dgm:t>
    </dgm:pt>
    <dgm:pt modelId="{C61F37E2-F8C1-44D7-A31A-26FD84002EE9}" type="parTrans" cxnId="{9DD5FD50-ED95-4684-884C-0AE9AEDFE6BC}">
      <dgm:prSet/>
      <dgm:spPr/>
      <dgm:t>
        <a:bodyPr/>
        <a:lstStyle/>
        <a:p>
          <a:endParaRPr lang="en-US"/>
        </a:p>
      </dgm:t>
    </dgm:pt>
    <dgm:pt modelId="{30E6E5B5-E856-43EA-B1FD-0E3DA3E27193}" type="sibTrans" cxnId="{9DD5FD50-ED95-4684-884C-0AE9AEDFE6BC}">
      <dgm:prSet/>
      <dgm:spPr/>
      <dgm:t>
        <a:bodyPr/>
        <a:lstStyle/>
        <a:p>
          <a:endParaRPr lang="en-US"/>
        </a:p>
      </dgm:t>
    </dgm:pt>
    <dgm:pt modelId="{C542E89A-60B7-4BE4-A637-2980D955E5E9}">
      <dgm:prSet/>
      <dgm:spPr/>
      <dgm:t>
        <a:bodyPr/>
        <a:lstStyle/>
        <a:p>
          <a:r>
            <a:rPr lang="en-US"/>
            <a:t>Network edge: hosts, access network, physical media</a:t>
          </a:r>
        </a:p>
      </dgm:t>
    </dgm:pt>
    <dgm:pt modelId="{A7332764-0930-4C81-A7EC-6D3852DAA121}" type="parTrans" cxnId="{C67D5A46-BB90-4BC6-80DA-8A515760A758}">
      <dgm:prSet/>
      <dgm:spPr/>
      <dgm:t>
        <a:bodyPr/>
        <a:lstStyle/>
        <a:p>
          <a:endParaRPr lang="en-US"/>
        </a:p>
      </dgm:t>
    </dgm:pt>
    <dgm:pt modelId="{48B10675-038D-4906-882E-66419625AB0E}" type="sibTrans" cxnId="{C67D5A46-BB90-4BC6-80DA-8A515760A758}">
      <dgm:prSet/>
      <dgm:spPr/>
      <dgm:t>
        <a:bodyPr/>
        <a:lstStyle/>
        <a:p>
          <a:endParaRPr lang="en-US"/>
        </a:p>
      </dgm:t>
    </dgm:pt>
    <dgm:pt modelId="{8ECBDCF5-451F-4DC9-B006-78D196AFCBF6}">
      <dgm:prSet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Network core: packet/circuit switching, internet structure</a:t>
          </a:r>
        </a:p>
      </dgm:t>
    </dgm:pt>
    <dgm:pt modelId="{04E55B47-C9F2-4681-8C1E-B9E8BCC66313}" type="parTrans" cxnId="{6B66BE31-99BD-4436-8049-C4E7AAD84F4E}">
      <dgm:prSet/>
      <dgm:spPr/>
      <dgm:t>
        <a:bodyPr/>
        <a:lstStyle/>
        <a:p>
          <a:endParaRPr lang="en-US"/>
        </a:p>
      </dgm:t>
    </dgm:pt>
    <dgm:pt modelId="{9BEDC69F-DDB2-4DC3-865F-8A6DCEB71E50}" type="sibTrans" cxnId="{6B66BE31-99BD-4436-8049-C4E7AAD84F4E}">
      <dgm:prSet/>
      <dgm:spPr/>
      <dgm:t>
        <a:bodyPr/>
        <a:lstStyle/>
        <a:p>
          <a:endParaRPr lang="en-US"/>
        </a:p>
      </dgm:t>
    </dgm:pt>
    <dgm:pt modelId="{0BF58F4D-3EC2-4A7E-89E7-767C2554AC23}">
      <dgm:prSet/>
      <dgm:spPr/>
      <dgm:t>
        <a:bodyPr/>
        <a:lstStyle/>
        <a:p>
          <a:r>
            <a:rPr lang="en-US"/>
            <a:t>Performance: loss, delay, throughput</a:t>
          </a:r>
        </a:p>
      </dgm:t>
    </dgm:pt>
    <dgm:pt modelId="{A6576173-0F50-46C5-8319-9BE79CE106D0}" type="parTrans" cxnId="{C879C57C-E9AC-4476-85D8-BC4959CC8BF1}">
      <dgm:prSet/>
      <dgm:spPr/>
      <dgm:t>
        <a:bodyPr/>
        <a:lstStyle/>
        <a:p>
          <a:endParaRPr lang="en-US"/>
        </a:p>
      </dgm:t>
    </dgm:pt>
    <dgm:pt modelId="{7326122C-7E5D-4885-896F-B2658A8ACBC9}" type="sibTrans" cxnId="{C879C57C-E9AC-4476-85D8-BC4959CC8BF1}">
      <dgm:prSet/>
      <dgm:spPr/>
      <dgm:t>
        <a:bodyPr/>
        <a:lstStyle/>
        <a:p>
          <a:endParaRPr lang="en-US"/>
        </a:p>
      </dgm:t>
    </dgm:pt>
    <dgm:pt modelId="{C2113F14-7D4D-4FAC-BB46-60AC1C71184A}">
      <dgm:prSet/>
      <dgm:spPr/>
      <dgm:t>
        <a:bodyPr/>
        <a:lstStyle/>
        <a:p>
          <a:r>
            <a:rPr lang="en-US"/>
            <a:t>Security</a:t>
          </a:r>
        </a:p>
      </dgm:t>
    </dgm:pt>
    <dgm:pt modelId="{C90E3260-6AB2-47D8-9514-495346417C42}" type="parTrans" cxnId="{766F676A-BEC7-49D4-915B-11A000A687C8}">
      <dgm:prSet/>
      <dgm:spPr/>
      <dgm:t>
        <a:bodyPr/>
        <a:lstStyle/>
        <a:p>
          <a:endParaRPr lang="en-US"/>
        </a:p>
      </dgm:t>
    </dgm:pt>
    <dgm:pt modelId="{9D377B84-A4B1-4B66-8F66-E7D63B9FA955}" type="sibTrans" cxnId="{766F676A-BEC7-49D4-915B-11A000A687C8}">
      <dgm:prSet/>
      <dgm:spPr/>
      <dgm:t>
        <a:bodyPr/>
        <a:lstStyle/>
        <a:p>
          <a:endParaRPr lang="en-US"/>
        </a:p>
      </dgm:t>
    </dgm:pt>
    <dgm:pt modelId="{A53A5BB3-9265-4C66-A45B-F19B206EE8DD}">
      <dgm:prSet/>
      <dgm:spPr/>
      <dgm:t>
        <a:bodyPr/>
        <a:lstStyle/>
        <a:p>
          <a:r>
            <a:rPr lang="en-US"/>
            <a:t>Protocol layers, service models</a:t>
          </a:r>
        </a:p>
      </dgm:t>
    </dgm:pt>
    <dgm:pt modelId="{39EC117F-F706-4543-9099-47F6FDD038C3}" type="parTrans" cxnId="{E0756DBD-DF72-4FB1-A64C-30B5D8077296}">
      <dgm:prSet/>
      <dgm:spPr/>
      <dgm:t>
        <a:bodyPr/>
        <a:lstStyle/>
        <a:p>
          <a:endParaRPr lang="en-US"/>
        </a:p>
      </dgm:t>
    </dgm:pt>
    <dgm:pt modelId="{D2BADF2F-EE48-44DD-A3A4-9CC0BA178CB0}" type="sibTrans" cxnId="{E0756DBD-DF72-4FB1-A64C-30B5D8077296}">
      <dgm:prSet/>
      <dgm:spPr/>
      <dgm:t>
        <a:bodyPr/>
        <a:lstStyle/>
        <a:p>
          <a:endParaRPr lang="en-US"/>
        </a:p>
      </dgm:t>
    </dgm:pt>
    <dgm:pt modelId="{90BA0B47-8BF2-437B-9FC7-45FD7DF78755}">
      <dgm:prSet/>
      <dgm:spPr/>
      <dgm:t>
        <a:bodyPr/>
        <a:lstStyle/>
        <a:p>
          <a:r>
            <a:rPr lang="en-US"/>
            <a:t>History</a:t>
          </a:r>
        </a:p>
      </dgm:t>
    </dgm:pt>
    <dgm:pt modelId="{20BA8DEA-E167-4479-8D6E-BC6A9B5985BE}" type="parTrans" cxnId="{DD8C6825-E19C-421B-9334-FC40DACAA2F9}">
      <dgm:prSet/>
      <dgm:spPr/>
      <dgm:t>
        <a:bodyPr/>
        <a:lstStyle/>
        <a:p>
          <a:endParaRPr lang="en-US"/>
        </a:p>
      </dgm:t>
    </dgm:pt>
    <dgm:pt modelId="{7CD8E339-0CF5-4706-8E17-F03AD423162F}" type="sibTrans" cxnId="{DD8C6825-E19C-421B-9334-FC40DACAA2F9}">
      <dgm:prSet/>
      <dgm:spPr/>
      <dgm:t>
        <a:bodyPr/>
        <a:lstStyle/>
        <a:p>
          <a:endParaRPr lang="en-US"/>
        </a:p>
      </dgm:t>
    </dgm:pt>
    <dgm:pt modelId="{EF49CC5F-0951-4915-BF05-0887AED9EE45}" type="pres">
      <dgm:prSet presAssocID="{2BB469FF-9066-49AF-BE42-296530BBC700}" presName="diagram" presStyleCnt="0">
        <dgm:presLayoutVars>
          <dgm:dir/>
          <dgm:resizeHandles val="exact"/>
        </dgm:presLayoutVars>
      </dgm:prSet>
      <dgm:spPr/>
    </dgm:pt>
    <dgm:pt modelId="{FC56BB53-CDB7-408C-9951-B3A39600F795}" type="pres">
      <dgm:prSet presAssocID="{E94EFBF4-24F1-4421-8F49-D45069900693}" presName="node" presStyleLbl="node1" presStyleIdx="0" presStyleCnt="8">
        <dgm:presLayoutVars>
          <dgm:bulletEnabled val="1"/>
        </dgm:presLayoutVars>
      </dgm:prSet>
      <dgm:spPr/>
    </dgm:pt>
    <dgm:pt modelId="{1CBC6D9B-C362-429F-B542-74504667BC89}" type="pres">
      <dgm:prSet presAssocID="{F20D45A0-E1A6-4CD8-A5A6-4358CF008416}" presName="sibTrans" presStyleCnt="0"/>
      <dgm:spPr/>
    </dgm:pt>
    <dgm:pt modelId="{477E08DF-25CA-4D44-815C-EEBF840E27A2}" type="pres">
      <dgm:prSet presAssocID="{9A460584-D1B2-4DB3-9B00-88988559DB97}" presName="node" presStyleLbl="node1" presStyleIdx="1" presStyleCnt="8">
        <dgm:presLayoutVars>
          <dgm:bulletEnabled val="1"/>
        </dgm:presLayoutVars>
      </dgm:prSet>
      <dgm:spPr/>
    </dgm:pt>
    <dgm:pt modelId="{781BE6D1-2EFE-45F7-AFF6-A0163E0BA038}" type="pres">
      <dgm:prSet presAssocID="{30E6E5B5-E856-43EA-B1FD-0E3DA3E27193}" presName="sibTrans" presStyleCnt="0"/>
      <dgm:spPr/>
    </dgm:pt>
    <dgm:pt modelId="{2D9DF2C8-9C89-42D7-9142-BF1A3A2A164E}" type="pres">
      <dgm:prSet presAssocID="{C542E89A-60B7-4BE4-A637-2980D955E5E9}" presName="node" presStyleLbl="node1" presStyleIdx="2" presStyleCnt="8">
        <dgm:presLayoutVars>
          <dgm:bulletEnabled val="1"/>
        </dgm:presLayoutVars>
      </dgm:prSet>
      <dgm:spPr/>
    </dgm:pt>
    <dgm:pt modelId="{8C0052E8-ED9C-445B-AC6A-180C2B160522}" type="pres">
      <dgm:prSet presAssocID="{48B10675-038D-4906-882E-66419625AB0E}" presName="sibTrans" presStyleCnt="0"/>
      <dgm:spPr/>
    </dgm:pt>
    <dgm:pt modelId="{719EAF0A-6AAF-4B7A-95B0-E4C5186FDC9F}" type="pres">
      <dgm:prSet presAssocID="{8ECBDCF5-451F-4DC9-B006-78D196AFCBF6}" presName="node" presStyleLbl="node1" presStyleIdx="3" presStyleCnt="8">
        <dgm:presLayoutVars>
          <dgm:bulletEnabled val="1"/>
        </dgm:presLayoutVars>
      </dgm:prSet>
      <dgm:spPr/>
    </dgm:pt>
    <dgm:pt modelId="{54E6E38C-33D0-4A9E-A6E8-9F1C45A73389}" type="pres">
      <dgm:prSet presAssocID="{9BEDC69F-DDB2-4DC3-865F-8A6DCEB71E50}" presName="sibTrans" presStyleCnt="0"/>
      <dgm:spPr/>
    </dgm:pt>
    <dgm:pt modelId="{49297CC9-DE55-42C4-B23D-FBCC22185945}" type="pres">
      <dgm:prSet presAssocID="{0BF58F4D-3EC2-4A7E-89E7-767C2554AC23}" presName="node" presStyleLbl="node1" presStyleIdx="4" presStyleCnt="8">
        <dgm:presLayoutVars>
          <dgm:bulletEnabled val="1"/>
        </dgm:presLayoutVars>
      </dgm:prSet>
      <dgm:spPr/>
    </dgm:pt>
    <dgm:pt modelId="{5B4A5D5E-6812-49D8-AF30-D9A2D68523D0}" type="pres">
      <dgm:prSet presAssocID="{7326122C-7E5D-4885-896F-B2658A8ACBC9}" presName="sibTrans" presStyleCnt="0"/>
      <dgm:spPr/>
    </dgm:pt>
    <dgm:pt modelId="{651A0A3D-7D0C-4356-8061-344EB15451AF}" type="pres">
      <dgm:prSet presAssocID="{C2113F14-7D4D-4FAC-BB46-60AC1C71184A}" presName="node" presStyleLbl="node1" presStyleIdx="5" presStyleCnt="8">
        <dgm:presLayoutVars>
          <dgm:bulletEnabled val="1"/>
        </dgm:presLayoutVars>
      </dgm:prSet>
      <dgm:spPr/>
    </dgm:pt>
    <dgm:pt modelId="{5F7327A9-99A9-4EA0-8556-F7402475A41E}" type="pres">
      <dgm:prSet presAssocID="{9D377B84-A4B1-4B66-8F66-E7D63B9FA955}" presName="sibTrans" presStyleCnt="0"/>
      <dgm:spPr/>
    </dgm:pt>
    <dgm:pt modelId="{2913DEB0-21F9-412D-8906-1B921B417135}" type="pres">
      <dgm:prSet presAssocID="{A53A5BB3-9265-4C66-A45B-F19B206EE8DD}" presName="node" presStyleLbl="node1" presStyleIdx="6" presStyleCnt="8">
        <dgm:presLayoutVars>
          <dgm:bulletEnabled val="1"/>
        </dgm:presLayoutVars>
      </dgm:prSet>
      <dgm:spPr/>
    </dgm:pt>
    <dgm:pt modelId="{05CB2BD0-CA50-40AB-AAA7-94BE1955DAF5}" type="pres">
      <dgm:prSet presAssocID="{D2BADF2F-EE48-44DD-A3A4-9CC0BA178CB0}" presName="sibTrans" presStyleCnt="0"/>
      <dgm:spPr/>
    </dgm:pt>
    <dgm:pt modelId="{002FE7D2-A97F-423E-B392-6938D2895DFF}" type="pres">
      <dgm:prSet presAssocID="{90BA0B47-8BF2-437B-9FC7-45FD7DF78755}" presName="node" presStyleLbl="node1" presStyleIdx="7" presStyleCnt="8">
        <dgm:presLayoutVars>
          <dgm:bulletEnabled val="1"/>
        </dgm:presLayoutVars>
      </dgm:prSet>
      <dgm:spPr/>
    </dgm:pt>
  </dgm:ptLst>
  <dgm:cxnLst>
    <dgm:cxn modelId="{DD8C6825-E19C-421B-9334-FC40DACAA2F9}" srcId="{2BB469FF-9066-49AF-BE42-296530BBC700}" destId="{90BA0B47-8BF2-437B-9FC7-45FD7DF78755}" srcOrd="7" destOrd="0" parTransId="{20BA8DEA-E167-4479-8D6E-BC6A9B5985BE}" sibTransId="{7CD8E339-0CF5-4706-8E17-F03AD423162F}"/>
    <dgm:cxn modelId="{6B66BE31-99BD-4436-8049-C4E7AAD84F4E}" srcId="{2BB469FF-9066-49AF-BE42-296530BBC700}" destId="{8ECBDCF5-451F-4DC9-B006-78D196AFCBF6}" srcOrd="3" destOrd="0" parTransId="{04E55B47-C9F2-4681-8C1E-B9E8BCC66313}" sibTransId="{9BEDC69F-DDB2-4DC3-865F-8A6DCEB71E50}"/>
    <dgm:cxn modelId="{2A76715F-872C-4298-8EE0-DB4E784660BC}" type="presOf" srcId="{C2113F14-7D4D-4FAC-BB46-60AC1C71184A}" destId="{651A0A3D-7D0C-4356-8061-344EB15451AF}" srcOrd="0" destOrd="0" presId="urn:microsoft.com/office/officeart/2005/8/layout/default"/>
    <dgm:cxn modelId="{C67D5A46-BB90-4BC6-80DA-8A515760A758}" srcId="{2BB469FF-9066-49AF-BE42-296530BBC700}" destId="{C542E89A-60B7-4BE4-A637-2980D955E5E9}" srcOrd="2" destOrd="0" parTransId="{A7332764-0930-4C81-A7EC-6D3852DAA121}" sibTransId="{48B10675-038D-4906-882E-66419625AB0E}"/>
    <dgm:cxn modelId="{766F676A-BEC7-49D4-915B-11A000A687C8}" srcId="{2BB469FF-9066-49AF-BE42-296530BBC700}" destId="{C2113F14-7D4D-4FAC-BB46-60AC1C71184A}" srcOrd="5" destOrd="0" parTransId="{C90E3260-6AB2-47D8-9514-495346417C42}" sibTransId="{9D377B84-A4B1-4B66-8F66-E7D63B9FA955}"/>
    <dgm:cxn modelId="{9DD5FD50-ED95-4684-884C-0AE9AEDFE6BC}" srcId="{2BB469FF-9066-49AF-BE42-296530BBC700}" destId="{9A460584-D1B2-4DB3-9B00-88988559DB97}" srcOrd="1" destOrd="0" parTransId="{C61F37E2-F8C1-44D7-A31A-26FD84002EE9}" sibTransId="{30E6E5B5-E856-43EA-B1FD-0E3DA3E27193}"/>
    <dgm:cxn modelId="{C879C57C-E9AC-4476-85D8-BC4959CC8BF1}" srcId="{2BB469FF-9066-49AF-BE42-296530BBC700}" destId="{0BF58F4D-3EC2-4A7E-89E7-767C2554AC23}" srcOrd="4" destOrd="0" parTransId="{A6576173-0F50-46C5-8319-9BE79CE106D0}" sibTransId="{7326122C-7E5D-4885-896F-B2658A8ACBC9}"/>
    <dgm:cxn modelId="{DA27F27C-827B-478A-807B-CFDB7CFE9E32}" type="presOf" srcId="{E94EFBF4-24F1-4421-8F49-D45069900693}" destId="{FC56BB53-CDB7-408C-9951-B3A39600F795}" srcOrd="0" destOrd="0" presId="urn:microsoft.com/office/officeart/2005/8/layout/default"/>
    <dgm:cxn modelId="{99EBB391-6F7D-4B96-AE3C-C8DDD28FDDD8}" type="presOf" srcId="{8ECBDCF5-451F-4DC9-B006-78D196AFCBF6}" destId="{719EAF0A-6AAF-4B7A-95B0-E4C5186FDC9F}" srcOrd="0" destOrd="0" presId="urn:microsoft.com/office/officeart/2005/8/layout/default"/>
    <dgm:cxn modelId="{E0756DBD-DF72-4FB1-A64C-30B5D8077296}" srcId="{2BB469FF-9066-49AF-BE42-296530BBC700}" destId="{A53A5BB3-9265-4C66-A45B-F19B206EE8DD}" srcOrd="6" destOrd="0" parTransId="{39EC117F-F706-4543-9099-47F6FDD038C3}" sibTransId="{D2BADF2F-EE48-44DD-A3A4-9CC0BA178CB0}"/>
    <dgm:cxn modelId="{271D57D5-05B2-4D65-89BF-913B5F6F1FF1}" type="presOf" srcId="{C542E89A-60B7-4BE4-A637-2980D955E5E9}" destId="{2D9DF2C8-9C89-42D7-9142-BF1A3A2A164E}" srcOrd="0" destOrd="0" presId="urn:microsoft.com/office/officeart/2005/8/layout/default"/>
    <dgm:cxn modelId="{E77400D7-4A95-4F4E-A98F-8BBB4F4DAC86}" srcId="{2BB469FF-9066-49AF-BE42-296530BBC700}" destId="{E94EFBF4-24F1-4421-8F49-D45069900693}" srcOrd="0" destOrd="0" parTransId="{71885542-3E31-4D56-8235-44C48D30B93E}" sibTransId="{F20D45A0-E1A6-4CD8-A5A6-4358CF008416}"/>
    <dgm:cxn modelId="{EF3F97D8-5295-42E9-BCBF-328CCD4ECBE3}" type="presOf" srcId="{0BF58F4D-3EC2-4A7E-89E7-767C2554AC23}" destId="{49297CC9-DE55-42C4-B23D-FBCC22185945}" srcOrd="0" destOrd="0" presId="urn:microsoft.com/office/officeart/2005/8/layout/default"/>
    <dgm:cxn modelId="{752555E7-CA09-4877-9BF5-B01C7A056F3A}" type="presOf" srcId="{9A460584-D1B2-4DB3-9B00-88988559DB97}" destId="{477E08DF-25CA-4D44-815C-EEBF840E27A2}" srcOrd="0" destOrd="0" presId="urn:microsoft.com/office/officeart/2005/8/layout/default"/>
    <dgm:cxn modelId="{85021EEF-083C-4943-B015-D815E4100BE9}" type="presOf" srcId="{A53A5BB3-9265-4C66-A45B-F19B206EE8DD}" destId="{2913DEB0-21F9-412D-8906-1B921B417135}" srcOrd="0" destOrd="0" presId="urn:microsoft.com/office/officeart/2005/8/layout/default"/>
    <dgm:cxn modelId="{696479FB-FB75-4182-82C6-676ED46B4FD5}" type="presOf" srcId="{2BB469FF-9066-49AF-BE42-296530BBC700}" destId="{EF49CC5F-0951-4915-BF05-0887AED9EE45}" srcOrd="0" destOrd="0" presId="urn:microsoft.com/office/officeart/2005/8/layout/default"/>
    <dgm:cxn modelId="{C28866FE-CDAE-47D1-AF9B-CB9F79345502}" type="presOf" srcId="{90BA0B47-8BF2-437B-9FC7-45FD7DF78755}" destId="{002FE7D2-A97F-423E-B392-6938D2895DFF}" srcOrd="0" destOrd="0" presId="urn:microsoft.com/office/officeart/2005/8/layout/default"/>
    <dgm:cxn modelId="{1154E5EB-ECBC-46ED-8B02-91421B2EB1D8}" type="presParOf" srcId="{EF49CC5F-0951-4915-BF05-0887AED9EE45}" destId="{FC56BB53-CDB7-408C-9951-B3A39600F795}" srcOrd="0" destOrd="0" presId="urn:microsoft.com/office/officeart/2005/8/layout/default"/>
    <dgm:cxn modelId="{56657C83-2CC1-4D4F-9341-3E436788BF35}" type="presParOf" srcId="{EF49CC5F-0951-4915-BF05-0887AED9EE45}" destId="{1CBC6D9B-C362-429F-B542-74504667BC89}" srcOrd="1" destOrd="0" presId="urn:microsoft.com/office/officeart/2005/8/layout/default"/>
    <dgm:cxn modelId="{867F1ACF-DDD7-45E8-849C-C438EA6B1767}" type="presParOf" srcId="{EF49CC5F-0951-4915-BF05-0887AED9EE45}" destId="{477E08DF-25CA-4D44-815C-EEBF840E27A2}" srcOrd="2" destOrd="0" presId="urn:microsoft.com/office/officeart/2005/8/layout/default"/>
    <dgm:cxn modelId="{825A6B42-DC35-49BA-A159-06907C955EBD}" type="presParOf" srcId="{EF49CC5F-0951-4915-BF05-0887AED9EE45}" destId="{781BE6D1-2EFE-45F7-AFF6-A0163E0BA038}" srcOrd="3" destOrd="0" presId="urn:microsoft.com/office/officeart/2005/8/layout/default"/>
    <dgm:cxn modelId="{A8C23E0D-092E-4F9F-80BC-8B53172CE2B6}" type="presParOf" srcId="{EF49CC5F-0951-4915-BF05-0887AED9EE45}" destId="{2D9DF2C8-9C89-42D7-9142-BF1A3A2A164E}" srcOrd="4" destOrd="0" presId="urn:microsoft.com/office/officeart/2005/8/layout/default"/>
    <dgm:cxn modelId="{87E8D150-6B29-4093-9815-E50AB13B012D}" type="presParOf" srcId="{EF49CC5F-0951-4915-BF05-0887AED9EE45}" destId="{8C0052E8-ED9C-445B-AC6A-180C2B160522}" srcOrd="5" destOrd="0" presId="urn:microsoft.com/office/officeart/2005/8/layout/default"/>
    <dgm:cxn modelId="{D7010C17-8F80-4344-A01E-87A20C94E88D}" type="presParOf" srcId="{EF49CC5F-0951-4915-BF05-0887AED9EE45}" destId="{719EAF0A-6AAF-4B7A-95B0-E4C5186FDC9F}" srcOrd="6" destOrd="0" presId="urn:microsoft.com/office/officeart/2005/8/layout/default"/>
    <dgm:cxn modelId="{80DE33AA-30CB-4AA3-83CC-F767216819CD}" type="presParOf" srcId="{EF49CC5F-0951-4915-BF05-0887AED9EE45}" destId="{54E6E38C-33D0-4A9E-A6E8-9F1C45A73389}" srcOrd="7" destOrd="0" presId="urn:microsoft.com/office/officeart/2005/8/layout/default"/>
    <dgm:cxn modelId="{924DC412-87DE-46CE-9A61-E72043B80190}" type="presParOf" srcId="{EF49CC5F-0951-4915-BF05-0887AED9EE45}" destId="{49297CC9-DE55-42C4-B23D-FBCC22185945}" srcOrd="8" destOrd="0" presId="urn:microsoft.com/office/officeart/2005/8/layout/default"/>
    <dgm:cxn modelId="{ED89A049-FD41-4AD0-BBB2-BD4C72305782}" type="presParOf" srcId="{EF49CC5F-0951-4915-BF05-0887AED9EE45}" destId="{5B4A5D5E-6812-49D8-AF30-D9A2D68523D0}" srcOrd="9" destOrd="0" presId="urn:microsoft.com/office/officeart/2005/8/layout/default"/>
    <dgm:cxn modelId="{2B40421D-C8CC-4151-A918-458DCE7C1B33}" type="presParOf" srcId="{EF49CC5F-0951-4915-BF05-0887AED9EE45}" destId="{651A0A3D-7D0C-4356-8061-344EB15451AF}" srcOrd="10" destOrd="0" presId="urn:microsoft.com/office/officeart/2005/8/layout/default"/>
    <dgm:cxn modelId="{3DE68ADA-CE59-413C-8B30-6FEC6C56144F}" type="presParOf" srcId="{EF49CC5F-0951-4915-BF05-0887AED9EE45}" destId="{5F7327A9-99A9-4EA0-8556-F7402475A41E}" srcOrd="11" destOrd="0" presId="urn:microsoft.com/office/officeart/2005/8/layout/default"/>
    <dgm:cxn modelId="{40EF5C65-27F3-4B00-8E12-CC626493946A}" type="presParOf" srcId="{EF49CC5F-0951-4915-BF05-0887AED9EE45}" destId="{2913DEB0-21F9-412D-8906-1B921B417135}" srcOrd="12" destOrd="0" presId="urn:microsoft.com/office/officeart/2005/8/layout/default"/>
    <dgm:cxn modelId="{E8FD46C7-2845-4324-A03B-6EC7EB017F9F}" type="presParOf" srcId="{EF49CC5F-0951-4915-BF05-0887AED9EE45}" destId="{05CB2BD0-CA50-40AB-AAA7-94BE1955DAF5}" srcOrd="13" destOrd="0" presId="urn:microsoft.com/office/officeart/2005/8/layout/default"/>
    <dgm:cxn modelId="{FC4000A6-F1EF-4556-81FA-711354D965EC}" type="presParOf" srcId="{EF49CC5F-0951-4915-BF05-0887AED9EE45}" destId="{002FE7D2-A97F-423E-B392-6938D2895DF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B469FF-9066-49AF-BE42-296530BBC70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94EFBF4-24F1-4421-8F49-D45069900693}">
      <dgm:prSet/>
      <dgm:spPr/>
      <dgm:t>
        <a:bodyPr/>
        <a:lstStyle/>
        <a:p>
          <a:r>
            <a:rPr lang="en-US"/>
            <a:t>What </a:t>
          </a:r>
          <a:r>
            <a:rPr lang="en-US" i="1"/>
            <a:t>is</a:t>
          </a:r>
          <a:r>
            <a:rPr lang="en-US"/>
            <a:t> the Internet?</a:t>
          </a:r>
        </a:p>
      </dgm:t>
    </dgm:pt>
    <dgm:pt modelId="{71885542-3E31-4D56-8235-44C48D30B93E}" type="parTrans" cxnId="{E77400D7-4A95-4F4E-A98F-8BBB4F4DAC86}">
      <dgm:prSet/>
      <dgm:spPr/>
      <dgm:t>
        <a:bodyPr/>
        <a:lstStyle/>
        <a:p>
          <a:endParaRPr lang="en-US"/>
        </a:p>
      </dgm:t>
    </dgm:pt>
    <dgm:pt modelId="{F20D45A0-E1A6-4CD8-A5A6-4358CF008416}" type="sibTrans" cxnId="{E77400D7-4A95-4F4E-A98F-8BBB4F4DAC86}">
      <dgm:prSet/>
      <dgm:spPr/>
      <dgm:t>
        <a:bodyPr/>
        <a:lstStyle/>
        <a:p>
          <a:endParaRPr lang="en-US"/>
        </a:p>
      </dgm:t>
    </dgm:pt>
    <dgm:pt modelId="{9A460584-D1B2-4DB3-9B00-88988559DB97}">
      <dgm:prSet/>
      <dgm:spPr/>
      <dgm:t>
        <a:bodyPr/>
        <a:lstStyle/>
        <a:p>
          <a:r>
            <a:rPr lang="en-US"/>
            <a:t>What</a:t>
          </a:r>
          <a:r>
            <a:rPr lang="en-US" i="1"/>
            <a:t> is </a:t>
          </a:r>
          <a:r>
            <a:rPr lang="en-US"/>
            <a:t>a protocol?</a:t>
          </a:r>
        </a:p>
      </dgm:t>
    </dgm:pt>
    <dgm:pt modelId="{C61F37E2-F8C1-44D7-A31A-26FD84002EE9}" type="parTrans" cxnId="{9DD5FD50-ED95-4684-884C-0AE9AEDFE6BC}">
      <dgm:prSet/>
      <dgm:spPr/>
      <dgm:t>
        <a:bodyPr/>
        <a:lstStyle/>
        <a:p>
          <a:endParaRPr lang="en-US"/>
        </a:p>
      </dgm:t>
    </dgm:pt>
    <dgm:pt modelId="{30E6E5B5-E856-43EA-B1FD-0E3DA3E27193}" type="sibTrans" cxnId="{9DD5FD50-ED95-4684-884C-0AE9AEDFE6BC}">
      <dgm:prSet/>
      <dgm:spPr/>
      <dgm:t>
        <a:bodyPr/>
        <a:lstStyle/>
        <a:p>
          <a:endParaRPr lang="en-US"/>
        </a:p>
      </dgm:t>
    </dgm:pt>
    <dgm:pt modelId="{C542E89A-60B7-4BE4-A637-2980D955E5E9}">
      <dgm:prSet/>
      <dgm:spPr/>
      <dgm:t>
        <a:bodyPr/>
        <a:lstStyle/>
        <a:p>
          <a:r>
            <a:rPr lang="en-US"/>
            <a:t>Network edge: hosts, access network, physical media</a:t>
          </a:r>
        </a:p>
      </dgm:t>
    </dgm:pt>
    <dgm:pt modelId="{A7332764-0930-4C81-A7EC-6D3852DAA121}" type="parTrans" cxnId="{C67D5A46-BB90-4BC6-80DA-8A515760A758}">
      <dgm:prSet/>
      <dgm:spPr/>
      <dgm:t>
        <a:bodyPr/>
        <a:lstStyle/>
        <a:p>
          <a:endParaRPr lang="en-US"/>
        </a:p>
      </dgm:t>
    </dgm:pt>
    <dgm:pt modelId="{48B10675-038D-4906-882E-66419625AB0E}" type="sibTrans" cxnId="{C67D5A46-BB90-4BC6-80DA-8A515760A758}">
      <dgm:prSet/>
      <dgm:spPr/>
      <dgm:t>
        <a:bodyPr/>
        <a:lstStyle/>
        <a:p>
          <a:endParaRPr lang="en-US"/>
        </a:p>
      </dgm:t>
    </dgm:pt>
    <dgm:pt modelId="{8ECBDCF5-451F-4DC9-B006-78D196AFCBF6}">
      <dgm:prSet/>
      <dgm:spPr/>
      <dgm:t>
        <a:bodyPr/>
        <a:lstStyle/>
        <a:p>
          <a:r>
            <a:rPr lang="en-US"/>
            <a:t>Network core: packet/circuit switching, internet structure</a:t>
          </a:r>
        </a:p>
      </dgm:t>
    </dgm:pt>
    <dgm:pt modelId="{04E55B47-C9F2-4681-8C1E-B9E8BCC66313}" type="parTrans" cxnId="{6B66BE31-99BD-4436-8049-C4E7AAD84F4E}">
      <dgm:prSet/>
      <dgm:spPr/>
      <dgm:t>
        <a:bodyPr/>
        <a:lstStyle/>
        <a:p>
          <a:endParaRPr lang="en-US"/>
        </a:p>
      </dgm:t>
    </dgm:pt>
    <dgm:pt modelId="{9BEDC69F-DDB2-4DC3-865F-8A6DCEB71E50}" type="sibTrans" cxnId="{6B66BE31-99BD-4436-8049-C4E7AAD84F4E}">
      <dgm:prSet/>
      <dgm:spPr/>
      <dgm:t>
        <a:bodyPr/>
        <a:lstStyle/>
        <a:p>
          <a:endParaRPr lang="en-US"/>
        </a:p>
      </dgm:t>
    </dgm:pt>
    <dgm:pt modelId="{0BF58F4D-3EC2-4A7E-89E7-767C2554AC23}">
      <dgm:prSet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Performance: loss, delay, throughput</a:t>
          </a:r>
        </a:p>
      </dgm:t>
    </dgm:pt>
    <dgm:pt modelId="{A6576173-0F50-46C5-8319-9BE79CE106D0}" type="parTrans" cxnId="{C879C57C-E9AC-4476-85D8-BC4959CC8BF1}">
      <dgm:prSet/>
      <dgm:spPr/>
      <dgm:t>
        <a:bodyPr/>
        <a:lstStyle/>
        <a:p>
          <a:endParaRPr lang="en-US"/>
        </a:p>
      </dgm:t>
    </dgm:pt>
    <dgm:pt modelId="{7326122C-7E5D-4885-896F-B2658A8ACBC9}" type="sibTrans" cxnId="{C879C57C-E9AC-4476-85D8-BC4959CC8BF1}">
      <dgm:prSet/>
      <dgm:spPr/>
      <dgm:t>
        <a:bodyPr/>
        <a:lstStyle/>
        <a:p>
          <a:endParaRPr lang="en-US"/>
        </a:p>
      </dgm:t>
    </dgm:pt>
    <dgm:pt modelId="{C2113F14-7D4D-4FAC-BB46-60AC1C71184A}">
      <dgm:prSet/>
      <dgm:spPr/>
      <dgm:t>
        <a:bodyPr/>
        <a:lstStyle/>
        <a:p>
          <a:r>
            <a:rPr lang="en-US"/>
            <a:t>Security</a:t>
          </a:r>
        </a:p>
      </dgm:t>
    </dgm:pt>
    <dgm:pt modelId="{C90E3260-6AB2-47D8-9514-495346417C42}" type="parTrans" cxnId="{766F676A-BEC7-49D4-915B-11A000A687C8}">
      <dgm:prSet/>
      <dgm:spPr/>
      <dgm:t>
        <a:bodyPr/>
        <a:lstStyle/>
        <a:p>
          <a:endParaRPr lang="en-US"/>
        </a:p>
      </dgm:t>
    </dgm:pt>
    <dgm:pt modelId="{9D377B84-A4B1-4B66-8F66-E7D63B9FA955}" type="sibTrans" cxnId="{766F676A-BEC7-49D4-915B-11A000A687C8}">
      <dgm:prSet/>
      <dgm:spPr/>
      <dgm:t>
        <a:bodyPr/>
        <a:lstStyle/>
        <a:p>
          <a:endParaRPr lang="en-US"/>
        </a:p>
      </dgm:t>
    </dgm:pt>
    <dgm:pt modelId="{A53A5BB3-9265-4C66-A45B-F19B206EE8DD}">
      <dgm:prSet/>
      <dgm:spPr/>
      <dgm:t>
        <a:bodyPr/>
        <a:lstStyle/>
        <a:p>
          <a:r>
            <a:rPr lang="en-US"/>
            <a:t>Protocol layers, service models</a:t>
          </a:r>
        </a:p>
      </dgm:t>
    </dgm:pt>
    <dgm:pt modelId="{39EC117F-F706-4543-9099-47F6FDD038C3}" type="parTrans" cxnId="{E0756DBD-DF72-4FB1-A64C-30B5D8077296}">
      <dgm:prSet/>
      <dgm:spPr/>
      <dgm:t>
        <a:bodyPr/>
        <a:lstStyle/>
        <a:p>
          <a:endParaRPr lang="en-US"/>
        </a:p>
      </dgm:t>
    </dgm:pt>
    <dgm:pt modelId="{D2BADF2F-EE48-44DD-A3A4-9CC0BA178CB0}" type="sibTrans" cxnId="{E0756DBD-DF72-4FB1-A64C-30B5D8077296}">
      <dgm:prSet/>
      <dgm:spPr/>
      <dgm:t>
        <a:bodyPr/>
        <a:lstStyle/>
        <a:p>
          <a:endParaRPr lang="en-US"/>
        </a:p>
      </dgm:t>
    </dgm:pt>
    <dgm:pt modelId="{90BA0B47-8BF2-437B-9FC7-45FD7DF78755}">
      <dgm:prSet/>
      <dgm:spPr/>
      <dgm:t>
        <a:bodyPr/>
        <a:lstStyle/>
        <a:p>
          <a:r>
            <a:rPr lang="en-US"/>
            <a:t>History</a:t>
          </a:r>
        </a:p>
      </dgm:t>
    </dgm:pt>
    <dgm:pt modelId="{20BA8DEA-E167-4479-8D6E-BC6A9B5985BE}" type="parTrans" cxnId="{DD8C6825-E19C-421B-9334-FC40DACAA2F9}">
      <dgm:prSet/>
      <dgm:spPr/>
      <dgm:t>
        <a:bodyPr/>
        <a:lstStyle/>
        <a:p>
          <a:endParaRPr lang="en-US"/>
        </a:p>
      </dgm:t>
    </dgm:pt>
    <dgm:pt modelId="{7CD8E339-0CF5-4706-8E17-F03AD423162F}" type="sibTrans" cxnId="{DD8C6825-E19C-421B-9334-FC40DACAA2F9}">
      <dgm:prSet/>
      <dgm:spPr/>
      <dgm:t>
        <a:bodyPr/>
        <a:lstStyle/>
        <a:p>
          <a:endParaRPr lang="en-US"/>
        </a:p>
      </dgm:t>
    </dgm:pt>
    <dgm:pt modelId="{EF49CC5F-0951-4915-BF05-0887AED9EE45}" type="pres">
      <dgm:prSet presAssocID="{2BB469FF-9066-49AF-BE42-296530BBC700}" presName="diagram" presStyleCnt="0">
        <dgm:presLayoutVars>
          <dgm:dir/>
          <dgm:resizeHandles val="exact"/>
        </dgm:presLayoutVars>
      </dgm:prSet>
      <dgm:spPr/>
    </dgm:pt>
    <dgm:pt modelId="{FC56BB53-CDB7-408C-9951-B3A39600F795}" type="pres">
      <dgm:prSet presAssocID="{E94EFBF4-24F1-4421-8F49-D45069900693}" presName="node" presStyleLbl="node1" presStyleIdx="0" presStyleCnt="8">
        <dgm:presLayoutVars>
          <dgm:bulletEnabled val="1"/>
        </dgm:presLayoutVars>
      </dgm:prSet>
      <dgm:spPr/>
    </dgm:pt>
    <dgm:pt modelId="{1CBC6D9B-C362-429F-B542-74504667BC89}" type="pres">
      <dgm:prSet presAssocID="{F20D45A0-E1A6-4CD8-A5A6-4358CF008416}" presName="sibTrans" presStyleCnt="0"/>
      <dgm:spPr/>
    </dgm:pt>
    <dgm:pt modelId="{477E08DF-25CA-4D44-815C-EEBF840E27A2}" type="pres">
      <dgm:prSet presAssocID="{9A460584-D1B2-4DB3-9B00-88988559DB97}" presName="node" presStyleLbl="node1" presStyleIdx="1" presStyleCnt="8">
        <dgm:presLayoutVars>
          <dgm:bulletEnabled val="1"/>
        </dgm:presLayoutVars>
      </dgm:prSet>
      <dgm:spPr/>
    </dgm:pt>
    <dgm:pt modelId="{781BE6D1-2EFE-45F7-AFF6-A0163E0BA038}" type="pres">
      <dgm:prSet presAssocID="{30E6E5B5-E856-43EA-B1FD-0E3DA3E27193}" presName="sibTrans" presStyleCnt="0"/>
      <dgm:spPr/>
    </dgm:pt>
    <dgm:pt modelId="{2D9DF2C8-9C89-42D7-9142-BF1A3A2A164E}" type="pres">
      <dgm:prSet presAssocID="{C542E89A-60B7-4BE4-A637-2980D955E5E9}" presName="node" presStyleLbl="node1" presStyleIdx="2" presStyleCnt="8">
        <dgm:presLayoutVars>
          <dgm:bulletEnabled val="1"/>
        </dgm:presLayoutVars>
      </dgm:prSet>
      <dgm:spPr/>
    </dgm:pt>
    <dgm:pt modelId="{8C0052E8-ED9C-445B-AC6A-180C2B160522}" type="pres">
      <dgm:prSet presAssocID="{48B10675-038D-4906-882E-66419625AB0E}" presName="sibTrans" presStyleCnt="0"/>
      <dgm:spPr/>
    </dgm:pt>
    <dgm:pt modelId="{719EAF0A-6AAF-4B7A-95B0-E4C5186FDC9F}" type="pres">
      <dgm:prSet presAssocID="{8ECBDCF5-451F-4DC9-B006-78D196AFCBF6}" presName="node" presStyleLbl="node1" presStyleIdx="3" presStyleCnt="8">
        <dgm:presLayoutVars>
          <dgm:bulletEnabled val="1"/>
        </dgm:presLayoutVars>
      </dgm:prSet>
      <dgm:spPr/>
    </dgm:pt>
    <dgm:pt modelId="{54E6E38C-33D0-4A9E-A6E8-9F1C45A73389}" type="pres">
      <dgm:prSet presAssocID="{9BEDC69F-DDB2-4DC3-865F-8A6DCEB71E50}" presName="sibTrans" presStyleCnt="0"/>
      <dgm:spPr/>
    </dgm:pt>
    <dgm:pt modelId="{49297CC9-DE55-42C4-B23D-FBCC22185945}" type="pres">
      <dgm:prSet presAssocID="{0BF58F4D-3EC2-4A7E-89E7-767C2554AC23}" presName="node" presStyleLbl="node1" presStyleIdx="4" presStyleCnt="8">
        <dgm:presLayoutVars>
          <dgm:bulletEnabled val="1"/>
        </dgm:presLayoutVars>
      </dgm:prSet>
      <dgm:spPr/>
    </dgm:pt>
    <dgm:pt modelId="{5B4A5D5E-6812-49D8-AF30-D9A2D68523D0}" type="pres">
      <dgm:prSet presAssocID="{7326122C-7E5D-4885-896F-B2658A8ACBC9}" presName="sibTrans" presStyleCnt="0"/>
      <dgm:spPr/>
    </dgm:pt>
    <dgm:pt modelId="{651A0A3D-7D0C-4356-8061-344EB15451AF}" type="pres">
      <dgm:prSet presAssocID="{C2113F14-7D4D-4FAC-BB46-60AC1C71184A}" presName="node" presStyleLbl="node1" presStyleIdx="5" presStyleCnt="8">
        <dgm:presLayoutVars>
          <dgm:bulletEnabled val="1"/>
        </dgm:presLayoutVars>
      </dgm:prSet>
      <dgm:spPr/>
    </dgm:pt>
    <dgm:pt modelId="{5F7327A9-99A9-4EA0-8556-F7402475A41E}" type="pres">
      <dgm:prSet presAssocID="{9D377B84-A4B1-4B66-8F66-E7D63B9FA955}" presName="sibTrans" presStyleCnt="0"/>
      <dgm:spPr/>
    </dgm:pt>
    <dgm:pt modelId="{2913DEB0-21F9-412D-8906-1B921B417135}" type="pres">
      <dgm:prSet presAssocID="{A53A5BB3-9265-4C66-A45B-F19B206EE8DD}" presName="node" presStyleLbl="node1" presStyleIdx="6" presStyleCnt="8">
        <dgm:presLayoutVars>
          <dgm:bulletEnabled val="1"/>
        </dgm:presLayoutVars>
      </dgm:prSet>
      <dgm:spPr/>
    </dgm:pt>
    <dgm:pt modelId="{05CB2BD0-CA50-40AB-AAA7-94BE1955DAF5}" type="pres">
      <dgm:prSet presAssocID="{D2BADF2F-EE48-44DD-A3A4-9CC0BA178CB0}" presName="sibTrans" presStyleCnt="0"/>
      <dgm:spPr/>
    </dgm:pt>
    <dgm:pt modelId="{002FE7D2-A97F-423E-B392-6938D2895DFF}" type="pres">
      <dgm:prSet presAssocID="{90BA0B47-8BF2-437B-9FC7-45FD7DF78755}" presName="node" presStyleLbl="node1" presStyleIdx="7" presStyleCnt="8">
        <dgm:presLayoutVars>
          <dgm:bulletEnabled val="1"/>
        </dgm:presLayoutVars>
      </dgm:prSet>
      <dgm:spPr/>
    </dgm:pt>
  </dgm:ptLst>
  <dgm:cxnLst>
    <dgm:cxn modelId="{DD8C6825-E19C-421B-9334-FC40DACAA2F9}" srcId="{2BB469FF-9066-49AF-BE42-296530BBC700}" destId="{90BA0B47-8BF2-437B-9FC7-45FD7DF78755}" srcOrd="7" destOrd="0" parTransId="{20BA8DEA-E167-4479-8D6E-BC6A9B5985BE}" sibTransId="{7CD8E339-0CF5-4706-8E17-F03AD423162F}"/>
    <dgm:cxn modelId="{6B66BE31-99BD-4436-8049-C4E7AAD84F4E}" srcId="{2BB469FF-9066-49AF-BE42-296530BBC700}" destId="{8ECBDCF5-451F-4DC9-B006-78D196AFCBF6}" srcOrd="3" destOrd="0" parTransId="{04E55B47-C9F2-4681-8C1E-B9E8BCC66313}" sibTransId="{9BEDC69F-DDB2-4DC3-865F-8A6DCEB71E50}"/>
    <dgm:cxn modelId="{2A76715F-872C-4298-8EE0-DB4E784660BC}" type="presOf" srcId="{C2113F14-7D4D-4FAC-BB46-60AC1C71184A}" destId="{651A0A3D-7D0C-4356-8061-344EB15451AF}" srcOrd="0" destOrd="0" presId="urn:microsoft.com/office/officeart/2005/8/layout/default"/>
    <dgm:cxn modelId="{C67D5A46-BB90-4BC6-80DA-8A515760A758}" srcId="{2BB469FF-9066-49AF-BE42-296530BBC700}" destId="{C542E89A-60B7-4BE4-A637-2980D955E5E9}" srcOrd="2" destOrd="0" parTransId="{A7332764-0930-4C81-A7EC-6D3852DAA121}" sibTransId="{48B10675-038D-4906-882E-66419625AB0E}"/>
    <dgm:cxn modelId="{766F676A-BEC7-49D4-915B-11A000A687C8}" srcId="{2BB469FF-9066-49AF-BE42-296530BBC700}" destId="{C2113F14-7D4D-4FAC-BB46-60AC1C71184A}" srcOrd="5" destOrd="0" parTransId="{C90E3260-6AB2-47D8-9514-495346417C42}" sibTransId="{9D377B84-A4B1-4B66-8F66-E7D63B9FA955}"/>
    <dgm:cxn modelId="{9DD5FD50-ED95-4684-884C-0AE9AEDFE6BC}" srcId="{2BB469FF-9066-49AF-BE42-296530BBC700}" destId="{9A460584-D1B2-4DB3-9B00-88988559DB97}" srcOrd="1" destOrd="0" parTransId="{C61F37E2-F8C1-44D7-A31A-26FD84002EE9}" sibTransId="{30E6E5B5-E856-43EA-B1FD-0E3DA3E27193}"/>
    <dgm:cxn modelId="{C879C57C-E9AC-4476-85D8-BC4959CC8BF1}" srcId="{2BB469FF-9066-49AF-BE42-296530BBC700}" destId="{0BF58F4D-3EC2-4A7E-89E7-767C2554AC23}" srcOrd="4" destOrd="0" parTransId="{A6576173-0F50-46C5-8319-9BE79CE106D0}" sibTransId="{7326122C-7E5D-4885-896F-B2658A8ACBC9}"/>
    <dgm:cxn modelId="{DA27F27C-827B-478A-807B-CFDB7CFE9E32}" type="presOf" srcId="{E94EFBF4-24F1-4421-8F49-D45069900693}" destId="{FC56BB53-CDB7-408C-9951-B3A39600F795}" srcOrd="0" destOrd="0" presId="urn:microsoft.com/office/officeart/2005/8/layout/default"/>
    <dgm:cxn modelId="{99EBB391-6F7D-4B96-AE3C-C8DDD28FDDD8}" type="presOf" srcId="{8ECBDCF5-451F-4DC9-B006-78D196AFCBF6}" destId="{719EAF0A-6AAF-4B7A-95B0-E4C5186FDC9F}" srcOrd="0" destOrd="0" presId="urn:microsoft.com/office/officeart/2005/8/layout/default"/>
    <dgm:cxn modelId="{E0756DBD-DF72-4FB1-A64C-30B5D8077296}" srcId="{2BB469FF-9066-49AF-BE42-296530BBC700}" destId="{A53A5BB3-9265-4C66-A45B-F19B206EE8DD}" srcOrd="6" destOrd="0" parTransId="{39EC117F-F706-4543-9099-47F6FDD038C3}" sibTransId="{D2BADF2F-EE48-44DD-A3A4-9CC0BA178CB0}"/>
    <dgm:cxn modelId="{271D57D5-05B2-4D65-89BF-913B5F6F1FF1}" type="presOf" srcId="{C542E89A-60B7-4BE4-A637-2980D955E5E9}" destId="{2D9DF2C8-9C89-42D7-9142-BF1A3A2A164E}" srcOrd="0" destOrd="0" presId="urn:microsoft.com/office/officeart/2005/8/layout/default"/>
    <dgm:cxn modelId="{E77400D7-4A95-4F4E-A98F-8BBB4F4DAC86}" srcId="{2BB469FF-9066-49AF-BE42-296530BBC700}" destId="{E94EFBF4-24F1-4421-8F49-D45069900693}" srcOrd="0" destOrd="0" parTransId="{71885542-3E31-4D56-8235-44C48D30B93E}" sibTransId="{F20D45A0-E1A6-4CD8-A5A6-4358CF008416}"/>
    <dgm:cxn modelId="{EF3F97D8-5295-42E9-BCBF-328CCD4ECBE3}" type="presOf" srcId="{0BF58F4D-3EC2-4A7E-89E7-767C2554AC23}" destId="{49297CC9-DE55-42C4-B23D-FBCC22185945}" srcOrd="0" destOrd="0" presId="urn:microsoft.com/office/officeart/2005/8/layout/default"/>
    <dgm:cxn modelId="{752555E7-CA09-4877-9BF5-B01C7A056F3A}" type="presOf" srcId="{9A460584-D1B2-4DB3-9B00-88988559DB97}" destId="{477E08DF-25CA-4D44-815C-EEBF840E27A2}" srcOrd="0" destOrd="0" presId="urn:microsoft.com/office/officeart/2005/8/layout/default"/>
    <dgm:cxn modelId="{85021EEF-083C-4943-B015-D815E4100BE9}" type="presOf" srcId="{A53A5BB3-9265-4C66-A45B-F19B206EE8DD}" destId="{2913DEB0-21F9-412D-8906-1B921B417135}" srcOrd="0" destOrd="0" presId="urn:microsoft.com/office/officeart/2005/8/layout/default"/>
    <dgm:cxn modelId="{696479FB-FB75-4182-82C6-676ED46B4FD5}" type="presOf" srcId="{2BB469FF-9066-49AF-BE42-296530BBC700}" destId="{EF49CC5F-0951-4915-BF05-0887AED9EE45}" srcOrd="0" destOrd="0" presId="urn:microsoft.com/office/officeart/2005/8/layout/default"/>
    <dgm:cxn modelId="{C28866FE-CDAE-47D1-AF9B-CB9F79345502}" type="presOf" srcId="{90BA0B47-8BF2-437B-9FC7-45FD7DF78755}" destId="{002FE7D2-A97F-423E-B392-6938D2895DFF}" srcOrd="0" destOrd="0" presId="urn:microsoft.com/office/officeart/2005/8/layout/default"/>
    <dgm:cxn modelId="{1154E5EB-ECBC-46ED-8B02-91421B2EB1D8}" type="presParOf" srcId="{EF49CC5F-0951-4915-BF05-0887AED9EE45}" destId="{FC56BB53-CDB7-408C-9951-B3A39600F795}" srcOrd="0" destOrd="0" presId="urn:microsoft.com/office/officeart/2005/8/layout/default"/>
    <dgm:cxn modelId="{56657C83-2CC1-4D4F-9341-3E436788BF35}" type="presParOf" srcId="{EF49CC5F-0951-4915-BF05-0887AED9EE45}" destId="{1CBC6D9B-C362-429F-B542-74504667BC89}" srcOrd="1" destOrd="0" presId="urn:microsoft.com/office/officeart/2005/8/layout/default"/>
    <dgm:cxn modelId="{867F1ACF-DDD7-45E8-849C-C438EA6B1767}" type="presParOf" srcId="{EF49CC5F-0951-4915-BF05-0887AED9EE45}" destId="{477E08DF-25CA-4D44-815C-EEBF840E27A2}" srcOrd="2" destOrd="0" presId="urn:microsoft.com/office/officeart/2005/8/layout/default"/>
    <dgm:cxn modelId="{825A6B42-DC35-49BA-A159-06907C955EBD}" type="presParOf" srcId="{EF49CC5F-0951-4915-BF05-0887AED9EE45}" destId="{781BE6D1-2EFE-45F7-AFF6-A0163E0BA038}" srcOrd="3" destOrd="0" presId="urn:microsoft.com/office/officeart/2005/8/layout/default"/>
    <dgm:cxn modelId="{A8C23E0D-092E-4F9F-80BC-8B53172CE2B6}" type="presParOf" srcId="{EF49CC5F-0951-4915-BF05-0887AED9EE45}" destId="{2D9DF2C8-9C89-42D7-9142-BF1A3A2A164E}" srcOrd="4" destOrd="0" presId="urn:microsoft.com/office/officeart/2005/8/layout/default"/>
    <dgm:cxn modelId="{87E8D150-6B29-4093-9815-E50AB13B012D}" type="presParOf" srcId="{EF49CC5F-0951-4915-BF05-0887AED9EE45}" destId="{8C0052E8-ED9C-445B-AC6A-180C2B160522}" srcOrd="5" destOrd="0" presId="urn:microsoft.com/office/officeart/2005/8/layout/default"/>
    <dgm:cxn modelId="{D7010C17-8F80-4344-A01E-87A20C94E88D}" type="presParOf" srcId="{EF49CC5F-0951-4915-BF05-0887AED9EE45}" destId="{719EAF0A-6AAF-4B7A-95B0-E4C5186FDC9F}" srcOrd="6" destOrd="0" presId="urn:microsoft.com/office/officeart/2005/8/layout/default"/>
    <dgm:cxn modelId="{80DE33AA-30CB-4AA3-83CC-F767216819CD}" type="presParOf" srcId="{EF49CC5F-0951-4915-BF05-0887AED9EE45}" destId="{54E6E38C-33D0-4A9E-A6E8-9F1C45A73389}" srcOrd="7" destOrd="0" presId="urn:microsoft.com/office/officeart/2005/8/layout/default"/>
    <dgm:cxn modelId="{924DC412-87DE-46CE-9A61-E72043B80190}" type="presParOf" srcId="{EF49CC5F-0951-4915-BF05-0887AED9EE45}" destId="{49297CC9-DE55-42C4-B23D-FBCC22185945}" srcOrd="8" destOrd="0" presId="urn:microsoft.com/office/officeart/2005/8/layout/default"/>
    <dgm:cxn modelId="{ED89A049-FD41-4AD0-BBB2-BD4C72305782}" type="presParOf" srcId="{EF49CC5F-0951-4915-BF05-0887AED9EE45}" destId="{5B4A5D5E-6812-49D8-AF30-D9A2D68523D0}" srcOrd="9" destOrd="0" presId="urn:microsoft.com/office/officeart/2005/8/layout/default"/>
    <dgm:cxn modelId="{2B40421D-C8CC-4151-A918-458DCE7C1B33}" type="presParOf" srcId="{EF49CC5F-0951-4915-BF05-0887AED9EE45}" destId="{651A0A3D-7D0C-4356-8061-344EB15451AF}" srcOrd="10" destOrd="0" presId="urn:microsoft.com/office/officeart/2005/8/layout/default"/>
    <dgm:cxn modelId="{3DE68ADA-CE59-413C-8B30-6FEC6C56144F}" type="presParOf" srcId="{EF49CC5F-0951-4915-BF05-0887AED9EE45}" destId="{5F7327A9-99A9-4EA0-8556-F7402475A41E}" srcOrd="11" destOrd="0" presId="urn:microsoft.com/office/officeart/2005/8/layout/default"/>
    <dgm:cxn modelId="{40EF5C65-27F3-4B00-8E12-CC626493946A}" type="presParOf" srcId="{EF49CC5F-0951-4915-BF05-0887AED9EE45}" destId="{2913DEB0-21F9-412D-8906-1B921B417135}" srcOrd="12" destOrd="0" presId="urn:microsoft.com/office/officeart/2005/8/layout/default"/>
    <dgm:cxn modelId="{E8FD46C7-2845-4324-A03B-6EC7EB017F9F}" type="presParOf" srcId="{EF49CC5F-0951-4915-BF05-0887AED9EE45}" destId="{05CB2BD0-CA50-40AB-AAA7-94BE1955DAF5}" srcOrd="13" destOrd="0" presId="urn:microsoft.com/office/officeart/2005/8/layout/default"/>
    <dgm:cxn modelId="{FC4000A6-F1EF-4556-81FA-711354D965EC}" type="presParOf" srcId="{EF49CC5F-0951-4915-BF05-0887AED9EE45}" destId="{002FE7D2-A97F-423E-B392-6938D2895DF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BB469FF-9066-49AF-BE42-296530BBC70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94EFBF4-24F1-4421-8F49-D45069900693}">
      <dgm:prSet/>
      <dgm:spPr/>
      <dgm:t>
        <a:bodyPr/>
        <a:lstStyle/>
        <a:p>
          <a:r>
            <a:rPr lang="en-US"/>
            <a:t>What </a:t>
          </a:r>
          <a:r>
            <a:rPr lang="en-US" i="1"/>
            <a:t>is</a:t>
          </a:r>
          <a:r>
            <a:rPr lang="en-US"/>
            <a:t> the Internet?</a:t>
          </a:r>
        </a:p>
      </dgm:t>
    </dgm:pt>
    <dgm:pt modelId="{71885542-3E31-4D56-8235-44C48D30B93E}" type="parTrans" cxnId="{E77400D7-4A95-4F4E-A98F-8BBB4F4DAC86}">
      <dgm:prSet/>
      <dgm:spPr/>
      <dgm:t>
        <a:bodyPr/>
        <a:lstStyle/>
        <a:p>
          <a:endParaRPr lang="en-US"/>
        </a:p>
      </dgm:t>
    </dgm:pt>
    <dgm:pt modelId="{F20D45A0-E1A6-4CD8-A5A6-4358CF008416}" type="sibTrans" cxnId="{E77400D7-4A95-4F4E-A98F-8BBB4F4DAC86}">
      <dgm:prSet/>
      <dgm:spPr/>
      <dgm:t>
        <a:bodyPr/>
        <a:lstStyle/>
        <a:p>
          <a:endParaRPr lang="en-US"/>
        </a:p>
      </dgm:t>
    </dgm:pt>
    <dgm:pt modelId="{9A460584-D1B2-4DB3-9B00-88988559DB97}">
      <dgm:prSet/>
      <dgm:spPr/>
      <dgm:t>
        <a:bodyPr/>
        <a:lstStyle/>
        <a:p>
          <a:r>
            <a:rPr lang="en-US"/>
            <a:t>What</a:t>
          </a:r>
          <a:r>
            <a:rPr lang="en-US" i="1"/>
            <a:t> is </a:t>
          </a:r>
          <a:r>
            <a:rPr lang="en-US"/>
            <a:t>a protocol?</a:t>
          </a:r>
        </a:p>
      </dgm:t>
    </dgm:pt>
    <dgm:pt modelId="{C61F37E2-F8C1-44D7-A31A-26FD84002EE9}" type="parTrans" cxnId="{9DD5FD50-ED95-4684-884C-0AE9AEDFE6BC}">
      <dgm:prSet/>
      <dgm:spPr/>
      <dgm:t>
        <a:bodyPr/>
        <a:lstStyle/>
        <a:p>
          <a:endParaRPr lang="en-US"/>
        </a:p>
      </dgm:t>
    </dgm:pt>
    <dgm:pt modelId="{30E6E5B5-E856-43EA-B1FD-0E3DA3E27193}" type="sibTrans" cxnId="{9DD5FD50-ED95-4684-884C-0AE9AEDFE6BC}">
      <dgm:prSet/>
      <dgm:spPr/>
      <dgm:t>
        <a:bodyPr/>
        <a:lstStyle/>
        <a:p>
          <a:endParaRPr lang="en-US"/>
        </a:p>
      </dgm:t>
    </dgm:pt>
    <dgm:pt modelId="{C542E89A-60B7-4BE4-A637-2980D955E5E9}">
      <dgm:prSet/>
      <dgm:spPr/>
      <dgm:t>
        <a:bodyPr/>
        <a:lstStyle/>
        <a:p>
          <a:r>
            <a:rPr lang="en-US"/>
            <a:t>Network edge: hosts, access network, physical media</a:t>
          </a:r>
        </a:p>
      </dgm:t>
    </dgm:pt>
    <dgm:pt modelId="{A7332764-0930-4C81-A7EC-6D3852DAA121}" type="parTrans" cxnId="{C67D5A46-BB90-4BC6-80DA-8A515760A758}">
      <dgm:prSet/>
      <dgm:spPr/>
      <dgm:t>
        <a:bodyPr/>
        <a:lstStyle/>
        <a:p>
          <a:endParaRPr lang="en-US"/>
        </a:p>
      </dgm:t>
    </dgm:pt>
    <dgm:pt modelId="{48B10675-038D-4906-882E-66419625AB0E}" type="sibTrans" cxnId="{C67D5A46-BB90-4BC6-80DA-8A515760A758}">
      <dgm:prSet/>
      <dgm:spPr/>
      <dgm:t>
        <a:bodyPr/>
        <a:lstStyle/>
        <a:p>
          <a:endParaRPr lang="en-US"/>
        </a:p>
      </dgm:t>
    </dgm:pt>
    <dgm:pt modelId="{8ECBDCF5-451F-4DC9-B006-78D196AFCBF6}">
      <dgm:prSet/>
      <dgm:spPr/>
      <dgm:t>
        <a:bodyPr/>
        <a:lstStyle/>
        <a:p>
          <a:r>
            <a:rPr lang="en-US"/>
            <a:t>Network core: packet/circuit switching, internet structure</a:t>
          </a:r>
        </a:p>
      </dgm:t>
    </dgm:pt>
    <dgm:pt modelId="{04E55B47-C9F2-4681-8C1E-B9E8BCC66313}" type="parTrans" cxnId="{6B66BE31-99BD-4436-8049-C4E7AAD84F4E}">
      <dgm:prSet/>
      <dgm:spPr/>
      <dgm:t>
        <a:bodyPr/>
        <a:lstStyle/>
        <a:p>
          <a:endParaRPr lang="en-US"/>
        </a:p>
      </dgm:t>
    </dgm:pt>
    <dgm:pt modelId="{9BEDC69F-DDB2-4DC3-865F-8A6DCEB71E50}" type="sibTrans" cxnId="{6B66BE31-99BD-4436-8049-C4E7AAD84F4E}">
      <dgm:prSet/>
      <dgm:spPr/>
      <dgm:t>
        <a:bodyPr/>
        <a:lstStyle/>
        <a:p>
          <a:endParaRPr lang="en-US"/>
        </a:p>
      </dgm:t>
    </dgm:pt>
    <dgm:pt modelId="{0BF58F4D-3EC2-4A7E-89E7-767C2554AC23}">
      <dgm:prSet/>
      <dgm:spPr/>
      <dgm:t>
        <a:bodyPr/>
        <a:lstStyle/>
        <a:p>
          <a:r>
            <a:rPr lang="en-US"/>
            <a:t>Performance: loss, delay, throughput</a:t>
          </a:r>
        </a:p>
      </dgm:t>
    </dgm:pt>
    <dgm:pt modelId="{A6576173-0F50-46C5-8319-9BE79CE106D0}" type="parTrans" cxnId="{C879C57C-E9AC-4476-85D8-BC4959CC8BF1}">
      <dgm:prSet/>
      <dgm:spPr/>
      <dgm:t>
        <a:bodyPr/>
        <a:lstStyle/>
        <a:p>
          <a:endParaRPr lang="en-US"/>
        </a:p>
      </dgm:t>
    </dgm:pt>
    <dgm:pt modelId="{7326122C-7E5D-4885-896F-B2658A8ACBC9}" type="sibTrans" cxnId="{C879C57C-E9AC-4476-85D8-BC4959CC8BF1}">
      <dgm:prSet/>
      <dgm:spPr/>
      <dgm:t>
        <a:bodyPr/>
        <a:lstStyle/>
        <a:p>
          <a:endParaRPr lang="en-US"/>
        </a:p>
      </dgm:t>
    </dgm:pt>
    <dgm:pt modelId="{C2113F14-7D4D-4FAC-BB46-60AC1C71184A}">
      <dgm:prSet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Security</a:t>
          </a:r>
        </a:p>
      </dgm:t>
    </dgm:pt>
    <dgm:pt modelId="{C90E3260-6AB2-47D8-9514-495346417C42}" type="parTrans" cxnId="{766F676A-BEC7-49D4-915B-11A000A687C8}">
      <dgm:prSet/>
      <dgm:spPr/>
      <dgm:t>
        <a:bodyPr/>
        <a:lstStyle/>
        <a:p>
          <a:endParaRPr lang="en-US"/>
        </a:p>
      </dgm:t>
    </dgm:pt>
    <dgm:pt modelId="{9D377B84-A4B1-4B66-8F66-E7D63B9FA955}" type="sibTrans" cxnId="{766F676A-BEC7-49D4-915B-11A000A687C8}">
      <dgm:prSet/>
      <dgm:spPr/>
      <dgm:t>
        <a:bodyPr/>
        <a:lstStyle/>
        <a:p>
          <a:endParaRPr lang="en-US"/>
        </a:p>
      </dgm:t>
    </dgm:pt>
    <dgm:pt modelId="{A53A5BB3-9265-4C66-A45B-F19B206EE8DD}">
      <dgm:prSet/>
      <dgm:spPr/>
      <dgm:t>
        <a:bodyPr/>
        <a:lstStyle/>
        <a:p>
          <a:r>
            <a:rPr lang="en-US"/>
            <a:t>Protocol layers, service models</a:t>
          </a:r>
        </a:p>
      </dgm:t>
    </dgm:pt>
    <dgm:pt modelId="{39EC117F-F706-4543-9099-47F6FDD038C3}" type="parTrans" cxnId="{E0756DBD-DF72-4FB1-A64C-30B5D8077296}">
      <dgm:prSet/>
      <dgm:spPr/>
      <dgm:t>
        <a:bodyPr/>
        <a:lstStyle/>
        <a:p>
          <a:endParaRPr lang="en-US"/>
        </a:p>
      </dgm:t>
    </dgm:pt>
    <dgm:pt modelId="{D2BADF2F-EE48-44DD-A3A4-9CC0BA178CB0}" type="sibTrans" cxnId="{E0756DBD-DF72-4FB1-A64C-30B5D8077296}">
      <dgm:prSet/>
      <dgm:spPr/>
      <dgm:t>
        <a:bodyPr/>
        <a:lstStyle/>
        <a:p>
          <a:endParaRPr lang="en-US"/>
        </a:p>
      </dgm:t>
    </dgm:pt>
    <dgm:pt modelId="{90BA0B47-8BF2-437B-9FC7-45FD7DF78755}">
      <dgm:prSet/>
      <dgm:spPr/>
      <dgm:t>
        <a:bodyPr/>
        <a:lstStyle/>
        <a:p>
          <a:r>
            <a:rPr lang="en-US"/>
            <a:t>History</a:t>
          </a:r>
        </a:p>
      </dgm:t>
    </dgm:pt>
    <dgm:pt modelId="{20BA8DEA-E167-4479-8D6E-BC6A9B5985BE}" type="parTrans" cxnId="{DD8C6825-E19C-421B-9334-FC40DACAA2F9}">
      <dgm:prSet/>
      <dgm:spPr/>
      <dgm:t>
        <a:bodyPr/>
        <a:lstStyle/>
        <a:p>
          <a:endParaRPr lang="en-US"/>
        </a:p>
      </dgm:t>
    </dgm:pt>
    <dgm:pt modelId="{7CD8E339-0CF5-4706-8E17-F03AD423162F}" type="sibTrans" cxnId="{DD8C6825-E19C-421B-9334-FC40DACAA2F9}">
      <dgm:prSet/>
      <dgm:spPr/>
      <dgm:t>
        <a:bodyPr/>
        <a:lstStyle/>
        <a:p>
          <a:endParaRPr lang="en-US"/>
        </a:p>
      </dgm:t>
    </dgm:pt>
    <dgm:pt modelId="{EF49CC5F-0951-4915-BF05-0887AED9EE45}" type="pres">
      <dgm:prSet presAssocID="{2BB469FF-9066-49AF-BE42-296530BBC700}" presName="diagram" presStyleCnt="0">
        <dgm:presLayoutVars>
          <dgm:dir/>
          <dgm:resizeHandles val="exact"/>
        </dgm:presLayoutVars>
      </dgm:prSet>
      <dgm:spPr/>
    </dgm:pt>
    <dgm:pt modelId="{FC56BB53-CDB7-408C-9951-B3A39600F795}" type="pres">
      <dgm:prSet presAssocID="{E94EFBF4-24F1-4421-8F49-D45069900693}" presName="node" presStyleLbl="node1" presStyleIdx="0" presStyleCnt="8">
        <dgm:presLayoutVars>
          <dgm:bulletEnabled val="1"/>
        </dgm:presLayoutVars>
      </dgm:prSet>
      <dgm:spPr/>
    </dgm:pt>
    <dgm:pt modelId="{1CBC6D9B-C362-429F-B542-74504667BC89}" type="pres">
      <dgm:prSet presAssocID="{F20D45A0-E1A6-4CD8-A5A6-4358CF008416}" presName="sibTrans" presStyleCnt="0"/>
      <dgm:spPr/>
    </dgm:pt>
    <dgm:pt modelId="{477E08DF-25CA-4D44-815C-EEBF840E27A2}" type="pres">
      <dgm:prSet presAssocID="{9A460584-D1B2-4DB3-9B00-88988559DB97}" presName="node" presStyleLbl="node1" presStyleIdx="1" presStyleCnt="8">
        <dgm:presLayoutVars>
          <dgm:bulletEnabled val="1"/>
        </dgm:presLayoutVars>
      </dgm:prSet>
      <dgm:spPr/>
    </dgm:pt>
    <dgm:pt modelId="{781BE6D1-2EFE-45F7-AFF6-A0163E0BA038}" type="pres">
      <dgm:prSet presAssocID="{30E6E5B5-E856-43EA-B1FD-0E3DA3E27193}" presName="sibTrans" presStyleCnt="0"/>
      <dgm:spPr/>
    </dgm:pt>
    <dgm:pt modelId="{2D9DF2C8-9C89-42D7-9142-BF1A3A2A164E}" type="pres">
      <dgm:prSet presAssocID="{C542E89A-60B7-4BE4-A637-2980D955E5E9}" presName="node" presStyleLbl="node1" presStyleIdx="2" presStyleCnt="8">
        <dgm:presLayoutVars>
          <dgm:bulletEnabled val="1"/>
        </dgm:presLayoutVars>
      </dgm:prSet>
      <dgm:spPr/>
    </dgm:pt>
    <dgm:pt modelId="{8C0052E8-ED9C-445B-AC6A-180C2B160522}" type="pres">
      <dgm:prSet presAssocID="{48B10675-038D-4906-882E-66419625AB0E}" presName="sibTrans" presStyleCnt="0"/>
      <dgm:spPr/>
    </dgm:pt>
    <dgm:pt modelId="{719EAF0A-6AAF-4B7A-95B0-E4C5186FDC9F}" type="pres">
      <dgm:prSet presAssocID="{8ECBDCF5-451F-4DC9-B006-78D196AFCBF6}" presName="node" presStyleLbl="node1" presStyleIdx="3" presStyleCnt="8">
        <dgm:presLayoutVars>
          <dgm:bulletEnabled val="1"/>
        </dgm:presLayoutVars>
      </dgm:prSet>
      <dgm:spPr/>
    </dgm:pt>
    <dgm:pt modelId="{54E6E38C-33D0-4A9E-A6E8-9F1C45A73389}" type="pres">
      <dgm:prSet presAssocID="{9BEDC69F-DDB2-4DC3-865F-8A6DCEB71E50}" presName="sibTrans" presStyleCnt="0"/>
      <dgm:spPr/>
    </dgm:pt>
    <dgm:pt modelId="{49297CC9-DE55-42C4-B23D-FBCC22185945}" type="pres">
      <dgm:prSet presAssocID="{0BF58F4D-3EC2-4A7E-89E7-767C2554AC23}" presName="node" presStyleLbl="node1" presStyleIdx="4" presStyleCnt="8">
        <dgm:presLayoutVars>
          <dgm:bulletEnabled val="1"/>
        </dgm:presLayoutVars>
      </dgm:prSet>
      <dgm:spPr/>
    </dgm:pt>
    <dgm:pt modelId="{5B4A5D5E-6812-49D8-AF30-D9A2D68523D0}" type="pres">
      <dgm:prSet presAssocID="{7326122C-7E5D-4885-896F-B2658A8ACBC9}" presName="sibTrans" presStyleCnt="0"/>
      <dgm:spPr/>
    </dgm:pt>
    <dgm:pt modelId="{651A0A3D-7D0C-4356-8061-344EB15451AF}" type="pres">
      <dgm:prSet presAssocID="{C2113F14-7D4D-4FAC-BB46-60AC1C71184A}" presName="node" presStyleLbl="node1" presStyleIdx="5" presStyleCnt="8">
        <dgm:presLayoutVars>
          <dgm:bulletEnabled val="1"/>
        </dgm:presLayoutVars>
      </dgm:prSet>
      <dgm:spPr/>
    </dgm:pt>
    <dgm:pt modelId="{5F7327A9-99A9-4EA0-8556-F7402475A41E}" type="pres">
      <dgm:prSet presAssocID="{9D377B84-A4B1-4B66-8F66-E7D63B9FA955}" presName="sibTrans" presStyleCnt="0"/>
      <dgm:spPr/>
    </dgm:pt>
    <dgm:pt modelId="{2913DEB0-21F9-412D-8906-1B921B417135}" type="pres">
      <dgm:prSet presAssocID="{A53A5BB3-9265-4C66-A45B-F19B206EE8DD}" presName="node" presStyleLbl="node1" presStyleIdx="6" presStyleCnt="8">
        <dgm:presLayoutVars>
          <dgm:bulletEnabled val="1"/>
        </dgm:presLayoutVars>
      </dgm:prSet>
      <dgm:spPr/>
    </dgm:pt>
    <dgm:pt modelId="{05CB2BD0-CA50-40AB-AAA7-94BE1955DAF5}" type="pres">
      <dgm:prSet presAssocID="{D2BADF2F-EE48-44DD-A3A4-9CC0BA178CB0}" presName="sibTrans" presStyleCnt="0"/>
      <dgm:spPr/>
    </dgm:pt>
    <dgm:pt modelId="{002FE7D2-A97F-423E-B392-6938D2895DFF}" type="pres">
      <dgm:prSet presAssocID="{90BA0B47-8BF2-437B-9FC7-45FD7DF78755}" presName="node" presStyleLbl="node1" presStyleIdx="7" presStyleCnt="8">
        <dgm:presLayoutVars>
          <dgm:bulletEnabled val="1"/>
        </dgm:presLayoutVars>
      </dgm:prSet>
      <dgm:spPr/>
    </dgm:pt>
  </dgm:ptLst>
  <dgm:cxnLst>
    <dgm:cxn modelId="{DD8C6825-E19C-421B-9334-FC40DACAA2F9}" srcId="{2BB469FF-9066-49AF-BE42-296530BBC700}" destId="{90BA0B47-8BF2-437B-9FC7-45FD7DF78755}" srcOrd="7" destOrd="0" parTransId="{20BA8DEA-E167-4479-8D6E-BC6A9B5985BE}" sibTransId="{7CD8E339-0CF5-4706-8E17-F03AD423162F}"/>
    <dgm:cxn modelId="{6B66BE31-99BD-4436-8049-C4E7AAD84F4E}" srcId="{2BB469FF-9066-49AF-BE42-296530BBC700}" destId="{8ECBDCF5-451F-4DC9-B006-78D196AFCBF6}" srcOrd="3" destOrd="0" parTransId="{04E55B47-C9F2-4681-8C1E-B9E8BCC66313}" sibTransId="{9BEDC69F-DDB2-4DC3-865F-8A6DCEB71E50}"/>
    <dgm:cxn modelId="{2A76715F-872C-4298-8EE0-DB4E784660BC}" type="presOf" srcId="{C2113F14-7D4D-4FAC-BB46-60AC1C71184A}" destId="{651A0A3D-7D0C-4356-8061-344EB15451AF}" srcOrd="0" destOrd="0" presId="urn:microsoft.com/office/officeart/2005/8/layout/default"/>
    <dgm:cxn modelId="{C67D5A46-BB90-4BC6-80DA-8A515760A758}" srcId="{2BB469FF-9066-49AF-BE42-296530BBC700}" destId="{C542E89A-60B7-4BE4-A637-2980D955E5E9}" srcOrd="2" destOrd="0" parTransId="{A7332764-0930-4C81-A7EC-6D3852DAA121}" sibTransId="{48B10675-038D-4906-882E-66419625AB0E}"/>
    <dgm:cxn modelId="{766F676A-BEC7-49D4-915B-11A000A687C8}" srcId="{2BB469FF-9066-49AF-BE42-296530BBC700}" destId="{C2113F14-7D4D-4FAC-BB46-60AC1C71184A}" srcOrd="5" destOrd="0" parTransId="{C90E3260-6AB2-47D8-9514-495346417C42}" sibTransId="{9D377B84-A4B1-4B66-8F66-E7D63B9FA955}"/>
    <dgm:cxn modelId="{9DD5FD50-ED95-4684-884C-0AE9AEDFE6BC}" srcId="{2BB469FF-9066-49AF-BE42-296530BBC700}" destId="{9A460584-D1B2-4DB3-9B00-88988559DB97}" srcOrd="1" destOrd="0" parTransId="{C61F37E2-F8C1-44D7-A31A-26FD84002EE9}" sibTransId="{30E6E5B5-E856-43EA-B1FD-0E3DA3E27193}"/>
    <dgm:cxn modelId="{C879C57C-E9AC-4476-85D8-BC4959CC8BF1}" srcId="{2BB469FF-9066-49AF-BE42-296530BBC700}" destId="{0BF58F4D-3EC2-4A7E-89E7-767C2554AC23}" srcOrd="4" destOrd="0" parTransId="{A6576173-0F50-46C5-8319-9BE79CE106D0}" sibTransId="{7326122C-7E5D-4885-896F-B2658A8ACBC9}"/>
    <dgm:cxn modelId="{DA27F27C-827B-478A-807B-CFDB7CFE9E32}" type="presOf" srcId="{E94EFBF4-24F1-4421-8F49-D45069900693}" destId="{FC56BB53-CDB7-408C-9951-B3A39600F795}" srcOrd="0" destOrd="0" presId="urn:microsoft.com/office/officeart/2005/8/layout/default"/>
    <dgm:cxn modelId="{99EBB391-6F7D-4B96-AE3C-C8DDD28FDDD8}" type="presOf" srcId="{8ECBDCF5-451F-4DC9-B006-78D196AFCBF6}" destId="{719EAF0A-6AAF-4B7A-95B0-E4C5186FDC9F}" srcOrd="0" destOrd="0" presId="urn:microsoft.com/office/officeart/2005/8/layout/default"/>
    <dgm:cxn modelId="{E0756DBD-DF72-4FB1-A64C-30B5D8077296}" srcId="{2BB469FF-9066-49AF-BE42-296530BBC700}" destId="{A53A5BB3-9265-4C66-A45B-F19B206EE8DD}" srcOrd="6" destOrd="0" parTransId="{39EC117F-F706-4543-9099-47F6FDD038C3}" sibTransId="{D2BADF2F-EE48-44DD-A3A4-9CC0BA178CB0}"/>
    <dgm:cxn modelId="{271D57D5-05B2-4D65-89BF-913B5F6F1FF1}" type="presOf" srcId="{C542E89A-60B7-4BE4-A637-2980D955E5E9}" destId="{2D9DF2C8-9C89-42D7-9142-BF1A3A2A164E}" srcOrd="0" destOrd="0" presId="urn:microsoft.com/office/officeart/2005/8/layout/default"/>
    <dgm:cxn modelId="{E77400D7-4A95-4F4E-A98F-8BBB4F4DAC86}" srcId="{2BB469FF-9066-49AF-BE42-296530BBC700}" destId="{E94EFBF4-24F1-4421-8F49-D45069900693}" srcOrd="0" destOrd="0" parTransId="{71885542-3E31-4D56-8235-44C48D30B93E}" sibTransId="{F20D45A0-E1A6-4CD8-A5A6-4358CF008416}"/>
    <dgm:cxn modelId="{EF3F97D8-5295-42E9-BCBF-328CCD4ECBE3}" type="presOf" srcId="{0BF58F4D-3EC2-4A7E-89E7-767C2554AC23}" destId="{49297CC9-DE55-42C4-B23D-FBCC22185945}" srcOrd="0" destOrd="0" presId="urn:microsoft.com/office/officeart/2005/8/layout/default"/>
    <dgm:cxn modelId="{752555E7-CA09-4877-9BF5-B01C7A056F3A}" type="presOf" srcId="{9A460584-D1B2-4DB3-9B00-88988559DB97}" destId="{477E08DF-25CA-4D44-815C-EEBF840E27A2}" srcOrd="0" destOrd="0" presId="urn:microsoft.com/office/officeart/2005/8/layout/default"/>
    <dgm:cxn modelId="{85021EEF-083C-4943-B015-D815E4100BE9}" type="presOf" srcId="{A53A5BB3-9265-4C66-A45B-F19B206EE8DD}" destId="{2913DEB0-21F9-412D-8906-1B921B417135}" srcOrd="0" destOrd="0" presId="urn:microsoft.com/office/officeart/2005/8/layout/default"/>
    <dgm:cxn modelId="{696479FB-FB75-4182-82C6-676ED46B4FD5}" type="presOf" srcId="{2BB469FF-9066-49AF-BE42-296530BBC700}" destId="{EF49CC5F-0951-4915-BF05-0887AED9EE45}" srcOrd="0" destOrd="0" presId="urn:microsoft.com/office/officeart/2005/8/layout/default"/>
    <dgm:cxn modelId="{C28866FE-CDAE-47D1-AF9B-CB9F79345502}" type="presOf" srcId="{90BA0B47-8BF2-437B-9FC7-45FD7DF78755}" destId="{002FE7D2-A97F-423E-B392-6938D2895DFF}" srcOrd="0" destOrd="0" presId="urn:microsoft.com/office/officeart/2005/8/layout/default"/>
    <dgm:cxn modelId="{1154E5EB-ECBC-46ED-8B02-91421B2EB1D8}" type="presParOf" srcId="{EF49CC5F-0951-4915-BF05-0887AED9EE45}" destId="{FC56BB53-CDB7-408C-9951-B3A39600F795}" srcOrd="0" destOrd="0" presId="urn:microsoft.com/office/officeart/2005/8/layout/default"/>
    <dgm:cxn modelId="{56657C83-2CC1-4D4F-9341-3E436788BF35}" type="presParOf" srcId="{EF49CC5F-0951-4915-BF05-0887AED9EE45}" destId="{1CBC6D9B-C362-429F-B542-74504667BC89}" srcOrd="1" destOrd="0" presId="urn:microsoft.com/office/officeart/2005/8/layout/default"/>
    <dgm:cxn modelId="{867F1ACF-DDD7-45E8-849C-C438EA6B1767}" type="presParOf" srcId="{EF49CC5F-0951-4915-BF05-0887AED9EE45}" destId="{477E08DF-25CA-4D44-815C-EEBF840E27A2}" srcOrd="2" destOrd="0" presId="urn:microsoft.com/office/officeart/2005/8/layout/default"/>
    <dgm:cxn modelId="{825A6B42-DC35-49BA-A159-06907C955EBD}" type="presParOf" srcId="{EF49CC5F-0951-4915-BF05-0887AED9EE45}" destId="{781BE6D1-2EFE-45F7-AFF6-A0163E0BA038}" srcOrd="3" destOrd="0" presId="urn:microsoft.com/office/officeart/2005/8/layout/default"/>
    <dgm:cxn modelId="{A8C23E0D-092E-4F9F-80BC-8B53172CE2B6}" type="presParOf" srcId="{EF49CC5F-0951-4915-BF05-0887AED9EE45}" destId="{2D9DF2C8-9C89-42D7-9142-BF1A3A2A164E}" srcOrd="4" destOrd="0" presId="urn:microsoft.com/office/officeart/2005/8/layout/default"/>
    <dgm:cxn modelId="{87E8D150-6B29-4093-9815-E50AB13B012D}" type="presParOf" srcId="{EF49CC5F-0951-4915-BF05-0887AED9EE45}" destId="{8C0052E8-ED9C-445B-AC6A-180C2B160522}" srcOrd="5" destOrd="0" presId="urn:microsoft.com/office/officeart/2005/8/layout/default"/>
    <dgm:cxn modelId="{D7010C17-8F80-4344-A01E-87A20C94E88D}" type="presParOf" srcId="{EF49CC5F-0951-4915-BF05-0887AED9EE45}" destId="{719EAF0A-6AAF-4B7A-95B0-E4C5186FDC9F}" srcOrd="6" destOrd="0" presId="urn:microsoft.com/office/officeart/2005/8/layout/default"/>
    <dgm:cxn modelId="{80DE33AA-30CB-4AA3-83CC-F767216819CD}" type="presParOf" srcId="{EF49CC5F-0951-4915-BF05-0887AED9EE45}" destId="{54E6E38C-33D0-4A9E-A6E8-9F1C45A73389}" srcOrd="7" destOrd="0" presId="urn:microsoft.com/office/officeart/2005/8/layout/default"/>
    <dgm:cxn modelId="{924DC412-87DE-46CE-9A61-E72043B80190}" type="presParOf" srcId="{EF49CC5F-0951-4915-BF05-0887AED9EE45}" destId="{49297CC9-DE55-42C4-B23D-FBCC22185945}" srcOrd="8" destOrd="0" presId="urn:microsoft.com/office/officeart/2005/8/layout/default"/>
    <dgm:cxn modelId="{ED89A049-FD41-4AD0-BBB2-BD4C72305782}" type="presParOf" srcId="{EF49CC5F-0951-4915-BF05-0887AED9EE45}" destId="{5B4A5D5E-6812-49D8-AF30-D9A2D68523D0}" srcOrd="9" destOrd="0" presId="urn:microsoft.com/office/officeart/2005/8/layout/default"/>
    <dgm:cxn modelId="{2B40421D-C8CC-4151-A918-458DCE7C1B33}" type="presParOf" srcId="{EF49CC5F-0951-4915-BF05-0887AED9EE45}" destId="{651A0A3D-7D0C-4356-8061-344EB15451AF}" srcOrd="10" destOrd="0" presId="urn:microsoft.com/office/officeart/2005/8/layout/default"/>
    <dgm:cxn modelId="{3DE68ADA-CE59-413C-8B30-6FEC6C56144F}" type="presParOf" srcId="{EF49CC5F-0951-4915-BF05-0887AED9EE45}" destId="{5F7327A9-99A9-4EA0-8556-F7402475A41E}" srcOrd="11" destOrd="0" presId="urn:microsoft.com/office/officeart/2005/8/layout/default"/>
    <dgm:cxn modelId="{40EF5C65-27F3-4B00-8E12-CC626493946A}" type="presParOf" srcId="{EF49CC5F-0951-4915-BF05-0887AED9EE45}" destId="{2913DEB0-21F9-412D-8906-1B921B417135}" srcOrd="12" destOrd="0" presId="urn:microsoft.com/office/officeart/2005/8/layout/default"/>
    <dgm:cxn modelId="{E8FD46C7-2845-4324-A03B-6EC7EB017F9F}" type="presParOf" srcId="{EF49CC5F-0951-4915-BF05-0887AED9EE45}" destId="{05CB2BD0-CA50-40AB-AAA7-94BE1955DAF5}" srcOrd="13" destOrd="0" presId="urn:microsoft.com/office/officeart/2005/8/layout/default"/>
    <dgm:cxn modelId="{FC4000A6-F1EF-4556-81FA-711354D965EC}" type="presParOf" srcId="{EF49CC5F-0951-4915-BF05-0887AED9EE45}" destId="{002FE7D2-A97F-423E-B392-6938D2895DF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FF253F-B664-43F4-A6ED-4A7A35F401C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9B57514-E49B-4057-84F4-90C9C0218542}">
      <dgm:prSet/>
      <dgm:spPr/>
      <dgm:t>
        <a:bodyPr/>
        <a:lstStyle/>
        <a:p>
          <a:r>
            <a:rPr lang="en-US"/>
            <a:t>Internet not originally designed with (much) security in mind</a:t>
          </a:r>
        </a:p>
      </dgm:t>
    </dgm:pt>
    <dgm:pt modelId="{E468B2F4-4BB8-42B4-8E03-CCE9665F7550}" type="parTrans" cxnId="{49929256-50F2-4D2B-9F60-BC4C6B860E54}">
      <dgm:prSet/>
      <dgm:spPr/>
      <dgm:t>
        <a:bodyPr/>
        <a:lstStyle/>
        <a:p>
          <a:endParaRPr lang="en-US"/>
        </a:p>
      </dgm:t>
    </dgm:pt>
    <dgm:pt modelId="{6E06F3B0-3AD0-4906-807C-05D84A56F546}" type="sibTrans" cxnId="{49929256-50F2-4D2B-9F60-BC4C6B860E54}">
      <dgm:prSet/>
      <dgm:spPr/>
      <dgm:t>
        <a:bodyPr/>
        <a:lstStyle/>
        <a:p>
          <a:endParaRPr lang="en-US"/>
        </a:p>
      </dgm:t>
    </dgm:pt>
    <dgm:pt modelId="{3CFA264B-D4E6-4714-8EB3-6D8FACB4768C}">
      <dgm:prSet/>
      <dgm:spPr/>
      <dgm:t>
        <a:bodyPr/>
        <a:lstStyle/>
        <a:p>
          <a:r>
            <a:rPr lang="en-US" b="0" i="1"/>
            <a:t>original vision:</a:t>
          </a:r>
          <a:r>
            <a:rPr lang="en-US" b="0" i="0"/>
            <a:t> “a group of mutually trusting users attached to a transparent network” ☺</a:t>
          </a:r>
          <a:endParaRPr lang="en-US"/>
        </a:p>
      </dgm:t>
    </dgm:pt>
    <dgm:pt modelId="{8CC00409-3052-4EC7-AF64-FF8A4380FF1E}" type="parTrans" cxnId="{7EFDCA4E-D104-41C2-B574-6FE51041F47A}">
      <dgm:prSet/>
      <dgm:spPr/>
      <dgm:t>
        <a:bodyPr/>
        <a:lstStyle/>
        <a:p>
          <a:endParaRPr lang="en-US"/>
        </a:p>
      </dgm:t>
    </dgm:pt>
    <dgm:pt modelId="{DA8E424E-FBA4-4553-912A-22290A32A6F0}" type="sibTrans" cxnId="{7EFDCA4E-D104-41C2-B574-6FE51041F47A}">
      <dgm:prSet/>
      <dgm:spPr/>
      <dgm:t>
        <a:bodyPr/>
        <a:lstStyle/>
        <a:p>
          <a:endParaRPr lang="en-US"/>
        </a:p>
      </dgm:t>
    </dgm:pt>
    <dgm:pt modelId="{8C580F98-27D2-4762-972F-9C83194EAF10}">
      <dgm:prSet/>
      <dgm:spPr/>
      <dgm:t>
        <a:bodyPr/>
        <a:lstStyle/>
        <a:p>
          <a:r>
            <a:rPr lang="en-US" b="0" i="0"/>
            <a:t>Internet protocol designers playing “catch-up”</a:t>
          </a:r>
          <a:endParaRPr lang="en-US"/>
        </a:p>
      </dgm:t>
    </dgm:pt>
    <dgm:pt modelId="{0E2201D1-81E8-4F5F-AB3E-0D22B5C97CF7}" type="parTrans" cxnId="{60C2F653-13A5-4B13-82CC-41AFFD80D7CD}">
      <dgm:prSet/>
      <dgm:spPr/>
      <dgm:t>
        <a:bodyPr/>
        <a:lstStyle/>
        <a:p>
          <a:endParaRPr lang="en-US"/>
        </a:p>
      </dgm:t>
    </dgm:pt>
    <dgm:pt modelId="{9DC55788-6F91-426F-8280-FB409E7A9D4C}" type="sibTrans" cxnId="{60C2F653-13A5-4B13-82CC-41AFFD80D7CD}">
      <dgm:prSet/>
      <dgm:spPr/>
      <dgm:t>
        <a:bodyPr/>
        <a:lstStyle/>
        <a:p>
          <a:endParaRPr lang="en-US"/>
        </a:p>
      </dgm:t>
    </dgm:pt>
    <dgm:pt modelId="{9A7FF03F-A0F8-4DBD-804F-D60C5B3B65E7}">
      <dgm:prSet/>
      <dgm:spPr/>
      <dgm:t>
        <a:bodyPr/>
        <a:lstStyle/>
        <a:p>
          <a:r>
            <a:rPr lang="en-US" b="0" i="0"/>
            <a:t>security considerations in all layers!</a:t>
          </a:r>
          <a:endParaRPr lang="en-US"/>
        </a:p>
      </dgm:t>
    </dgm:pt>
    <dgm:pt modelId="{17F35C45-88CC-4500-AB5C-2A12B0DB7819}" type="parTrans" cxnId="{769E32BC-00FA-41B6-964C-168D82A0F63F}">
      <dgm:prSet/>
      <dgm:spPr/>
      <dgm:t>
        <a:bodyPr/>
        <a:lstStyle/>
        <a:p>
          <a:endParaRPr lang="en-US"/>
        </a:p>
      </dgm:t>
    </dgm:pt>
    <dgm:pt modelId="{115A3090-C58D-4A3B-860E-9429C6BC1110}" type="sibTrans" cxnId="{769E32BC-00FA-41B6-964C-168D82A0F63F}">
      <dgm:prSet/>
      <dgm:spPr/>
      <dgm:t>
        <a:bodyPr/>
        <a:lstStyle/>
        <a:p>
          <a:endParaRPr lang="en-US"/>
        </a:p>
      </dgm:t>
    </dgm:pt>
    <dgm:pt modelId="{138A2D9A-ECD0-4DEC-8CC9-42B90C891FDF}">
      <dgm:prSet/>
      <dgm:spPr/>
      <dgm:t>
        <a:bodyPr/>
        <a:lstStyle/>
        <a:p>
          <a:r>
            <a:rPr lang="en-US"/>
            <a:t>We now need to think about:</a:t>
          </a:r>
        </a:p>
      </dgm:t>
    </dgm:pt>
    <dgm:pt modelId="{66F6CCBE-9D35-4F7C-9C47-73B178DCACDE}" type="parTrans" cxnId="{F610E8EF-20CA-4448-85F0-1792A2D202DD}">
      <dgm:prSet/>
      <dgm:spPr/>
      <dgm:t>
        <a:bodyPr/>
        <a:lstStyle/>
        <a:p>
          <a:endParaRPr lang="en-US"/>
        </a:p>
      </dgm:t>
    </dgm:pt>
    <dgm:pt modelId="{BDE97744-43FB-4D36-9F97-9BA254A73A92}" type="sibTrans" cxnId="{F610E8EF-20CA-4448-85F0-1792A2D202DD}">
      <dgm:prSet/>
      <dgm:spPr/>
      <dgm:t>
        <a:bodyPr/>
        <a:lstStyle/>
        <a:p>
          <a:endParaRPr lang="en-US"/>
        </a:p>
      </dgm:t>
    </dgm:pt>
    <dgm:pt modelId="{9DA290F0-E6CB-4F59-B30B-7F197B80BF13}">
      <dgm:prSet/>
      <dgm:spPr/>
      <dgm:t>
        <a:bodyPr/>
        <a:lstStyle/>
        <a:p>
          <a:r>
            <a:rPr lang="en-US" b="0" i="0"/>
            <a:t>how bad guys can attack computer networks</a:t>
          </a:r>
          <a:endParaRPr lang="en-US"/>
        </a:p>
      </dgm:t>
    </dgm:pt>
    <dgm:pt modelId="{1E736503-1880-4624-AE08-85BD953303F0}" type="parTrans" cxnId="{FDB274B5-F870-4DA6-BFB2-5D50852F73E2}">
      <dgm:prSet/>
      <dgm:spPr/>
      <dgm:t>
        <a:bodyPr/>
        <a:lstStyle/>
        <a:p>
          <a:endParaRPr lang="en-US"/>
        </a:p>
      </dgm:t>
    </dgm:pt>
    <dgm:pt modelId="{15D13028-15E2-4B64-9473-64F918FCFA1A}" type="sibTrans" cxnId="{FDB274B5-F870-4DA6-BFB2-5D50852F73E2}">
      <dgm:prSet/>
      <dgm:spPr/>
      <dgm:t>
        <a:bodyPr/>
        <a:lstStyle/>
        <a:p>
          <a:endParaRPr lang="en-US"/>
        </a:p>
      </dgm:t>
    </dgm:pt>
    <dgm:pt modelId="{A571170C-1683-4E54-9FFB-3EC7482B641B}">
      <dgm:prSet/>
      <dgm:spPr/>
      <dgm:t>
        <a:bodyPr/>
        <a:lstStyle/>
        <a:p>
          <a:r>
            <a:rPr lang="en-US" b="0" i="0"/>
            <a:t>how we can defend networks against attacks</a:t>
          </a:r>
          <a:endParaRPr lang="en-US"/>
        </a:p>
      </dgm:t>
    </dgm:pt>
    <dgm:pt modelId="{CCB9E958-D9DB-4C3E-AC4C-ECEDAD20EF40}" type="parTrans" cxnId="{339984B6-6BA8-4C17-A74C-E0B0B39C1AEB}">
      <dgm:prSet/>
      <dgm:spPr/>
      <dgm:t>
        <a:bodyPr/>
        <a:lstStyle/>
        <a:p>
          <a:endParaRPr lang="en-US"/>
        </a:p>
      </dgm:t>
    </dgm:pt>
    <dgm:pt modelId="{5EA39F84-7CD1-4734-A5C4-77B2CDA0F690}" type="sibTrans" cxnId="{339984B6-6BA8-4C17-A74C-E0B0B39C1AEB}">
      <dgm:prSet/>
      <dgm:spPr/>
      <dgm:t>
        <a:bodyPr/>
        <a:lstStyle/>
        <a:p>
          <a:endParaRPr lang="en-US"/>
        </a:p>
      </dgm:t>
    </dgm:pt>
    <dgm:pt modelId="{AEB58FF8-4A4C-43FA-8C3D-D2C1178C9DBF}">
      <dgm:prSet/>
      <dgm:spPr/>
      <dgm:t>
        <a:bodyPr/>
        <a:lstStyle/>
        <a:p>
          <a:r>
            <a:rPr lang="en-US" b="0" i="0"/>
            <a:t>how to design architectures that are immune to attacks</a:t>
          </a:r>
          <a:endParaRPr lang="en-US"/>
        </a:p>
      </dgm:t>
    </dgm:pt>
    <dgm:pt modelId="{01F83493-0AEE-49D4-80BD-517BBE533AE8}" type="parTrans" cxnId="{78F6316A-572E-41E4-8341-38737E712F9B}">
      <dgm:prSet/>
      <dgm:spPr/>
      <dgm:t>
        <a:bodyPr/>
        <a:lstStyle/>
        <a:p>
          <a:endParaRPr lang="en-US"/>
        </a:p>
      </dgm:t>
    </dgm:pt>
    <dgm:pt modelId="{4FE0B9F9-9C08-4EC5-9EA9-58849436A79C}" type="sibTrans" cxnId="{78F6316A-572E-41E4-8341-38737E712F9B}">
      <dgm:prSet/>
      <dgm:spPr/>
      <dgm:t>
        <a:bodyPr/>
        <a:lstStyle/>
        <a:p>
          <a:endParaRPr lang="en-US"/>
        </a:p>
      </dgm:t>
    </dgm:pt>
    <dgm:pt modelId="{0723813A-227F-431A-A67D-FB7DA409AF48}" type="pres">
      <dgm:prSet presAssocID="{55FF253F-B664-43F4-A6ED-4A7A35F401CB}" presName="linear" presStyleCnt="0">
        <dgm:presLayoutVars>
          <dgm:animLvl val="lvl"/>
          <dgm:resizeHandles val="exact"/>
        </dgm:presLayoutVars>
      </dgm:prSet>
      <dgm:spPr/>
    </dgm:pt>
    <dgm:pt modelId="{4A3EC437-2418-4E9F-B4D2-009BA13AF8BE}" type="pres">
      <dgm:prSet presAssocID="{49B57514-E49B-4057-84F4-90C9C021854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CE89594-D563-4E5C-8A65-345875966E53}" type="pres">
      <dgm:prSet presAssocID="{49B57514-E49B-4057-84F4-90C9C0218542}" presName="childText" presStyleLbl="revTx" presStyleIdx="0" presStyleCnt="2">
        <dgm:presLayoutVars>
          <dgm:bulletEnabled val="1"/>
        </dgm:presLayoutVars>
      </dgm:prSet>
      <dgm:spPr/>
    </dgm:pt>
    <dgm:pt modelId="{E0CD128E-533C-4674-B068-913EC46F9600}" type="pres">
      <dgm:prSet presAssocID="{138A2D9A-ECD0-4DEC-8CC9-42B90C891FD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71B2DEC-A9E9-40FA-AE7A-C51DC6C22216}" type="pres">
      <dgm:prSet presAssocID="{138A2D9A-ECD0-4DEC-8CC9-42B90C891FD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52BC039-B5FA-46EA-8EFF-A920AB2A80E0}" type="presOf" srcId="{9A7FF03F-A0F8-4DBD-804F-D60C5B3B65E7}" destId="{7CE89594-D563-4E5C-8A65-345875966E53}" srcOrd="0" destOrd="2" presId="urn:microsoft.com/office/officeart/2005/8/layout/vList2"/>
    <dgm:cxn modelId="{046D5060-FDFD-4CB0-9101-001CC9015270}" type="presOf" srcId="{A571170C-1683-4E54-9FFB-3EC7482B641B}" destId="{B71B2DEC-A9E9-40FA-AE7A-C51DC6C22216}" srcOrd="0" destOrd="1" presId="urn:microsoft.com/office/officeart/2005/8/layout/vList2"/>
    <dgm:cxn modelId="{78F6316A-572E-41E4-8341-38737E712F9B}" srcId="{138A2D9A-ECD0-4DEC-8CC9-42B90C891FDF}" destId="{AEB58FF8-4A4C-43FA-8C3D-D2C1178C9DBF}" srcOrd="2" destOrd="0" parTransId="{01F83493-0AEE-49D4-80BD-517BBE533AE8}" sibTransId="{4FE0B9F9-9C08-4EC5-9EA9-58849436A79C}"/>
    <dgm:cxn modelId="{7EFDCA4E-D104-41C2-B574-6FE51041F47A}" srcId="{49B57514-E49B-4057-84F4-90C9C0218542}" destId="{3CFA264B-D4E6-4714-8EB3-6D8FACB4768C}" srcOrd="0" destOrd="0" parTransId="{8CC00409-3052-4EC7-AF64-FF8A4380FF1E}" sibTransId="{DA8E424E-FBA4-4553-912A-22290A32A6F0}"/>
    <dgm:cxn modelId="{60C2F653-13A5-4B13-82CC-41AFFD80D7CD}" srcId="{49B57514-E49B-4057-84F4-90C9C0218542}" destId="{8C580F98-27D2-4762-972F-9C83194EAF10}" srcOrd="1" destOrd="0" parTransId="{0E2201D1-81E8-4F5F-AB3E-0D22B5C97CF7}" sibTransId="{9DC55788-6F91-426F-8280-FB409E7A9D4C}"/>
    <dgm:cxn modelId="{49929256-50F2-4D2B-9F60-BC4C6B860E54}" srcId="{55FF253F-B664-43F4-A6ED-4A7A35F401CB}" destId="{49B57514-E49B-4057-84F4-90C9C0218542}" srcOrd="0" destOrd="0" parTransId="{E468B2F4-4BB8-42B4-8E03-CCE9665F7550}" sibTransId="{6E06F3B0-3AD0-4906-807C-05D84A56F546}"/>
    <dgm:cxn modelId="{6586BE80-D803-4363-A3E7-736F4BAA37BA}" type="presOf" srcId="{3CFA264B-D4E6-4714-8EB3-6D8FACB4768C}" destId="{7CE89594-D563-4E5C-8A65-345875966E53}" srcOrd="0" destOrd="0" presId="urn:microsoft.com/office/officeart/2005/8/layout/vList2"/>
    <dgm:cxn modelId="{49059789-27FF-4E72-8E83-0ABDD594EA60}" type="presOf" srcId="{49B57514-E49B-4057-84F4-90C9C0218542}" destId="{4A3EC437-2418-4E9F-B4D2-009BA13AF8BE}" srcOrd="0" destOrd="0" presId="urn:microsoft.com/office/officeart/2005/8/layout/vList2"/>
    <dgm:cxn modelId="{20E8A38A-F19A-4368-A140-B9384BDF2587}" type="presOf" srcId="{9DA290F0-E6CB-4F59-B30B-7F197B80BF13}" destId="{B71B2DEC-A9E9-40FA-AE7A-C51DC6C22216}" srcOrd="0" destOrd="0" presId="urn:microsoft.com/office/officeart/2005/8/layout/vList2"/>
    <dgm:cxn modelId="{02C369B0-5A2D-4B27-AAD5-0E2C31274055}" type="presOf" srcId="{55FF253F-B664-43F4-A6ED-4A7A35F401CB}" destId="{0723813A-227F-431A-A67D-FB7DA409AF48}" srcOrd="0" destOrd="0" presId="urn:microsoft.com/office/officeart/2005/8/layout/vList2"/>
    <dgm:cxn modelId="{FDB274B5-F870-4DA6-BFB2-5D50852F73E2}" srcId="{138A2D9A-ECD0-4DEC-8CC9-42B90C891FDF}" destId="{9DA290F0-E6CB-4F59-B30B-7F197B80BF13}" srcOrd="0" destOrd="0" parTransId="{1E736503-1880-4624-AE08-85BD953303F0}" sibTransId="{15D13028-15E2-4B64-9473-64F918FCFA1A}"/>
    <dgm:cxn modelId="{339984B6-6BA8-4C17-A74C-E0B0B39C1AEB}" srcId="{138A2D9A-ECD0-4DEC-8CC9-42B90C891FDF}" destId="{A571170C-1683-4E54-9FFB-3EC7482B641B}" srcOrd="1" destOrd="0" parTransId="{CCB9E958-D9DB-4C3E-AC4C-ECEDAD20EF40}" sibTransId="{5EA39F84-7CD1-4734-A5C4-77B2CDA0F690}"/>
    <dgm:cxn modelId="{4DCD3BB8-1F93-4AA8-B6BE-F87546194735}" type="presOf" srcId="{8C580F98-27D2-4762-972F-9C83194EAF10}" destId="{7CE89594-D563-4E5C-8A65-345875966E53}" srcOrd="0" destOrd="1" presId="urn:microsoft.com/office/officeart/2005/8/layout/vList2"/>
    <dgm:cxn modelId="{769E32BC-00FA-41B6-964C-168D82A0F63F}" srcId="{49B57514-E49B-4057-84F4-90C9C0218542}" destId="{9A7FF03F-A0F8-4DBD-804F-D60C5B3B65E7}" srcOrd="2" destOrd="0" parTransId="{17F35C45-88CC-4500-AB5C-2A12B0DB7819}" sibTransId="{115A3090-C58D-4A3B-860E-9429C6BC1110}"/>
    <dgm:cxn modelId="{F610E8EF-20CA-4448-85F0-1792A2D202DD}" srcId="{55FF253F-B664-43F4-A6ED-4A7A35F401CB}" destId="{138A2D9A-ECD0-4DEC-8CC9-42B90C891FDF}" srcOrd="1" destOrd="0" parTransId="{66F6CCBE-9D35-4F7C-9C47-73B178DCACDE}" sibTransId="{BDE97744-43FB-4D36-9F97-9BA254A73A92}"/>
    <dgm:cxn modelId="{C0ED90F4-FAEC-44DB-892F-FC015E1BB7E0}" type="presOf" srcId="{138A2D9A-ECD0-4DEC-8CC9-42B90C891FDF}" destId="{E0CD128E-533C-4674-B068-913EC46F9600}" srcOrd="0" destOrd="0" presId="urn:microsoft.com/office/officeart/2005/8/layout/vList2"/>
    <dgm:cxn modelId="{CCEB7DFE-BE50-4919-AEDE-956CC98D9A73}" type="presOf" srcId="{AEB58FF8-4A4C-43FA-8C3D-D2C1178C9DBF}" destId="{B71B2DEC-A9E9-40FA-AE7A-C51DC6C22216}" srcOrd="0" destOrd="2" presId="urn:microsoft.com/office/officeart/2005/8/layout/vList2"/>
    <dgm:cxn modelId="{8E66FFD9-6965-4DFD-B4EE-BBA1E29BE759}" type="presParOf" srcId="{0723813A-227F-431A-A67D-FB7DA409AF48}" destId="{4A3EC437-2418-4E9F-B4D2-009BA13AF8BE}" srcOrd="0" destOrd="0" presId="urn:microsoft.com/office/officeart/2005/8/layout/vList2"/>
    <dgm:cxn modelId="{84FE76D0-BB82-45AD-B068-2261B76D751B}" type="presParOf" srcId="{0723813A-227F-431A-A67D-FB7DA409AF48}" destId="{7CE89594-D563-4E5C-8A65-345875966E53}" srcOrd="1" destOrd="0" presId="urn:microsoft.com/office/officeart/2005/8/layout/vList2"/>
    <dgm:cxn modelId="{22FC0580-5DA5-4335-BA29-E601845BE82B}" type="presParOf" srcId="{0723813A-227F-431A-A67D-FB7DA409AF48}" destId="{E0CD128E-533C-4674-B068-913EC46F9600}" srcOrd="2" destOrd="0" presId="urn:microsoft.com/office/officeart/2005/8/layout/vList2"/>
    <dgm:cxn modelId="{CE3966F5-D40A-493E-88ED-8836680743BC}" type="presParOf" srcId="{0723813A-227F-431A-A67D-FB7DA409AF48}" destId="{B71B2DEC-A9E9-40FA-AE7A-C51DC6C2221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0CE5032-EAD7-4B2B-BCE2-6ECDF192B2D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C33021C-7766-45DF-93B2-EAB52C58CC65}">
      <dgm:prSet/>
      <dgm:spPr/>
      <dgm:t>
        <a:bodyPr/>
        <a:lstStyle/>
        <a:p>
          <a:r>
            <a:rPr lang="en-US" b="0" i="0"/>
            <a:t>Internet not originally designed with (much) security in mind</a:t>
          </a:r>
          <a:endParaRPr lang="en-US"/>
        </a:p>
      </dgm:t>
    </dgm:pt>
    <dgm:pt modelId="{56DECEC9-52D4-44D2-9AFB-DC91C76DD4F5}" type="parTrans" cxnId="{BD9EB228-56A1-4EB7-A267-FAE1B8586896}">
      <dgm:prSet/>
      <dgm:spPr/>
      <dgm:t>
        <a:bodyPr/>
        <a:lstStyle/>
        <a:p>
          <a:endParaRPr lang="en-US"/>
        </a:p>
      </dgm:t>
    </dgm:pt>
    <dgm:pt modelId="{66E96B8F-0F03-4D7A-96E2-EA602A886EBF}" type="sibTrans" cxnId="{BD9EB228-56A1-4EB7-A267-FAE1B8586896}">
      <dgm:prSet/>
      <dgm:spPr/>
      <dgm:t>
        <a:bodyPr/>
        <a:lstStyle/>
        <a:p>
          <a:endParaRPr lang="en-US"/>
        </a:p>
      </dgm:t>
    </dgm:pt>
    <dgm:pt modelId="{041D43B3-3C3D-4036-BF0E-1E7B6EA8F755}">
      <dgm:prSet/>
      <dgm:spPr/>
      <dgm:t>
        <a:bodyPr/>
        <a:lstStyle/>
        <a:p>
          <a:r>
            <a:rPr lang="en-US" b="0" i="1"/>
            <a:t>original vision:</a:t>
          </a:r>
          <a:r>
            <a:rPr lang="en-US" b="0" i="0"/>
            <a:t> “a group of mutually trusting users attached to a transparent network” ☺</a:t>
          </a:r>
          <a:endParaRPr lang="en-US"/>
        </a:p>
      </dgm:t>
    </dgm:pt>
    <dgm:pt modelId="{6F8C5F89-BE7D-49EB-A793-D33D707E8B6F}" type="parTrans" cxnId="{CB052555-A191-468B-9FFB-B4F9D5CDBE33}">
      <dgm:prSet/>
      <dgm:spPr/>
      <dgm:t>
        <a:bodyPr/>
        <a:lstStyle/>
        <a:p>
          <a:endParaRPr lang="en-US"/>
        </a:p>
      </dgm:t>
    </dgm:pt>
    <dgm:pt modelId="{12DDC26C-D9B7-4698-93E5-BAEB1A70EA73}" type="sibTrans" cxnId="{CB052555-A191-468B-9FFB-B4F9D5CDBE33}">
      <dgm:prSet/>
      <dgm:spPr/>
      <dgm:t>
        <a:bodyPr/>
        <a:lstStyle/>
        <a:p>
          <a:endParaRPr lang="en-US"/>
        </a:p>
      </dgm:t>
    </dgm:pt>
    <dgm:pt modelId="{90237E39-BF4D-4243-BB52-BD333682C479}">
      <dgm:prSet/>
      <dgm:spPr/>
      <dgm:t>
        <a:bodyPr/>
        <a:lstStyle/>
        <a:p>
          <a:r>
            <a:rPr lang="en-US" b="0" i="0"/>
            <a:t>Internet protocol designers playing “catch-up”</a:t>
          </a:r>
          <a:endParaRPr lang="en-US"/>
        </a:p>
      </dgm:t>
    </dgm:pt>
    <dgm:pt modelId="{6424E81E-EF53-40E7-9608-A9F6D1070E5B}" type="parTrans" cxnId="{0679A2A2-626F-4036-8C65-1FA3ADB4A526}">
      <dgm:prSet/>
      <dgm:spPr/>
      <dgm:t>
        <a:bodyPr/>
        <a:lstStyle/>
        <a:p>
          <a:endParaRPr lang="en-US"/>
        </a:p>
      </dgm:t>
    </dgm:pt>
    <dgm:pt modelId="{4A43DBC7-B456-422A-A0F9-242BD8D8F04B}" type="sibTrans" cxnId="{0679A2A2-626F-4036-8C65-1FA3ADB4A526}">
      <dgm:prSet/>
      <dgm:spPr/>
      <dgm:t>
        <a:bodyPr/>
        <a:lstStyle/>
        <a:p>
          <a:endParaRPr lang="en-US"/>
        </a:p>
      </dgm:t>
    </dgm:pt>
    <dgm:pt modelId="{8F28B3BD-E0F5-4CB9-BF4D-33135091DBF4}">
      <dgm:prSet/>
      <dgm:spPr/>
      <dgm:t>
        <a:bodyPr/>
        <a:lstStyle/>
        <a:p>
          <a:r>
            <a:rPr lang="en-US" b="0" i="0"/>
            <a:t>security considerations in all layers!</a:t>
          </a:r>
          <a:endParaRPr lang="en-US"/>
        </a:p>
      </dgm:t>
    </dgm:pt>
    <dgm:pt modelId="{C34131F0-4DA5-44D3-8ABB-64A77CAD6DE9}" type="parTrans" cxnId="{F0B824BE-1DB2-4318-B9D6-DDF50A601366}">
      <dgm:prSet/>
      <dgm:spPr/>
      <dgm:t>
        <a:bodyPr/>
        <a:lstStyle/>
        <a:p>
          <a:endParaRPr lang="en-US"/>
        </a:p>
      </dgm:t>
    </dgm:pt>
    <dgm:pt modelId="{E18F8CB1-B3E4-4B8D-B6F5-7C16204DF5B9}" type="sibTrans" cxnId="{F0B824BE-1DB2-4318-B9D6-DDF50A601366}">
      <dgm:prSet/>
      <dgm:spPr/>
      <dgm:t>
        <a:bodyPr/>
        <a:lstStyle/>
        <a:p>
          <a:endParaRPr lang="en-US"/>
        </a:p>
      </dgm:t>
    </dgm:pt>
    <dgm:pt modelId="{3AD97A75-E4B6-4ADB-81C0-4FAE3BE8A7B0}">
      <dgm:prSet/>
      <dgm:spPr/>
      <dgm:t>
        <a:bodyPr/>
        <a:lstStyle/>
        <a:p>
          <a:r>
            <a:rPr lang="en-US" b="0" i="0"/>
            <a:t>We now need to think about:</a:t>
          </a:r>
          <a:endParaRPr lang="en-US"/>
        </a:p>
      </dgm:t>
    </dgm:pt>
    <dgm:pt modelId="{64795BA5-BB53-4A6C-8899-55886A1BDC1E}" type="parTrans" cxnId="{F8CB2AF4-0212-4569-A8AA-55C5363CDDBC}">
      <dgm:prSet/>
      <dgm:spPr/>
      <dgm:t>
        <a:bodyPr/>
        <a:lstStyle/>
        <a:p>
          <a:endParaRPr lang="en-US"/>
        </a:p>
      </dgm:t>
    </dgm:pt>
    <dgm:pt modelId="{FB186C09-3DF2-445C-A142-66E891F35117}" type="sibTrans" cxnId="{F8CB2AF4-0212-4569-A8AA-55C5363CDDBC}">
      <dgm:prSet/>
      <dgm:spPr/>
      <dgm:t>
        <a:bodyPr/>
        <a:lstStyle/>
        <a:p>
          <a:endParaRPr lang="en-US"/>
        </a:p>
      </dgm:t>
    </dgm:pt>
    <dgm:pt modelId="{5F7B2433-EF7B-49B3-8B75-BAEE2669B55D}">
      <dgm:prSet/>
      <dgm:spPr/>
      <dgm:t>
        <a:bodyPr/>
        <a:lstStyle/>
        <a:p>
          <a:r>
            <a:rPr lang="en-US" b="0" i="0"/>
            <a:t>how bad guys can attack computer networks</a:t>
          </a:r>
          <a:endParaRPr lang="en-US"/>
        </a:p>
      </dgm:t>
    </dgm:pt>
    <dgm:pt modelId="{E2691B6A-FE5C-474D-A94B-69639705E36D}" type="parTrans" cxnId="{3FA2C589-3D0B-4F5D-B3A5-77C46C9965C7}">
      <dgm:prSet/>
      <dgm:spPr/>
      <dgm:t>
        <a:bodyPr/>
        <a:lstStyle/>
        <a:p>
          <a:endParaRPr lang="en-US"/>
        </a:p>
      </dgm:t>
    </dgm:pt>
    <dgm:pt modelId="{AC9914A2-0708-431A-B6AB-F5529FD52D92}" type="sibTrans" cxnId="{3FA2C589-3D0B-4F5D-B3A5-77C46C9965C7}">
      <dgm:prSet/>
      <dgm:spPr/>
      <dgm:t>
        <a:bodyPr/>
        <a:lstStyle/>
        <a:p>
          <a:endParaRPr lang="en-US"/>
        </a:p>
      </dgm:t>
    </dgm:pt>
    <dgm:pt modelId="{5BFE1718-9969-4F0E-9340-5321F193267B}">
      <dgm:prSet/>
      <dgm:spPr/>
      <dgm:t>
        <a:bodyPr/>
        <a:lstStyle/>
        <a:p>
          <a:r>
            <a:rPr lang="en-US" b="0" i="0"/>
            <a:t>how we can defend networks against attacks</a:t>
          </a:r>
          <a:endParaRPr lang="en-US"/>
        </a:p>
      </dgm:t>
    </dgm:pt>
    <dgm:pt modelId="{DEBE7855-AFCB-4D61-85D0-A9EBD622C560}" type="parTrans" cxnId="{AD4E993E-83E3-49BB-9B09-FB891A72349F}">
      <dgm:prSet/>
      <dgm:spPr/>
      <dgm:t>
        <a:bodyPr/>
        <a:lstStyle/>
        <a:p>
          <a:endParaRPr lang="en-US"/>
        </a:p>
      </dgm:t>
    </dgm:pt>
    <dgm:pt modelId="{35336ADA-E6C5-4FA3-95B4-49099EF9E231}" type="sibTrans" cxnId="{AD4E993E-83E3-49BB-9B09-FB891A72349F}">
      <dgm:prSet/>
      <dgm:spPr/>
      <dgm:t>
        <a:bodyPr/>
        <a:lstStyle/>
        <a:p>
          <a:endParaRPr lang="en-US"/>
        </a:p>
      </dgm:t>
    </dgm:pt>
    <dgm:pt modelId="{7387710C-58CE-4E34-8339-FBEA2CE0358B}">
      <dgm:prSet/>
      <dgm:spPr/>
      <dgm:t>
        <a:bodyPr/>
        <a:lstStyle/>
        <a:p>
          <a:r>
            <a:rPr lang="en-US" b="0" i="0"/>
            <a:t>how to design architectures that are immune to attacks</a:t>
          </a:r>
          <a:endParaRPr lang="en-US"/>
        </a:p>
      </dgm:t>
    </dgm:pt>
    <dgm:pt modelId="{3936F759-07B4-4EFD-88CC-3D6E13EAD119}" type="parTrans" cxnId="{97646F56-440E-4AC5-BB34-AE627DA88C0F}">
      <dgm:prSet/>
      <dgm:spPr/>
      <dgm:t>
        <a:bodyPr/>
        <a:lstStyle/>
        <a:p>
          <a:endParaRPr lang="en-US"/>
        </a:p>
      </dgm:t>
    </dgm:pt>
    <dgm:pt modelId="{70176052-0457-44E0-B52E-C9CEA328D990}" type="sibTrans" cxnId="{97646F56-440E-4AC5-BB34-AE627DA88C0F}">
      <dgm:prSet/>
      <dgm:spPr/>
      <dgm:t>
        <a:bodyPr/>
        <a:lstStyle/>
        <a:p>
          <a:endParaRPr lang="en-US"/>
        </a:p>
      </dgm:t>
    </dgm:pt>
    <dgm:pt modelId="{6D206DEF-D000-4712-B319-403FBA5C6E64}" type="pres">
      <dgm:prSet presAssocID="{A0CE5032-EAD7-4B2B-BCE2-6ECDF192B2DF}" presName="linear" presStyleCnt="0">
        <dgm:presLayoutVars>
          <dgm:animLvl val="lvl"/>
          <dgm:resizeHandles val="exact"/>
        </dgm:presLayoutVars>
      </dgm:prSet>
      <dgm:spPr/>
    </dgm:pt>
    <dgm:pt modelId="{28310742-B67D-49D3-8CBD-595471CEE430}" type="pres">
      <dgm:prSet presAssocID="{4C33021C-7766-45DF-93B2-EAB52C58CC6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D6B7C5E-80CF-4852-87DE-9DE407FDFEC0}" type="pres">
      <dgm:prSet presAssocID="{4C33021C-7766-45DF-93B2-EAB52C58CC65}" presName="childText" presStyleLbl="revTx" presStyleIdx="0" presStyleCnt="2">
        <dgm:presLayoutVars>
          <dgm:bulletEnabled val="1"/>
        </dgm:presLayoutVars>
      </dgm:prSet>
      <dgm:spPr/>
    </dgm:pt>
    <dgm:pt modelId="{6D315B7B-E838-4685-B084-CFC8726221BE}" type="pres">
      <dgm:prSet presAssocID="{3AD97A75-E4B6-4ADB-81C0-4FAE3BE8A7B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9A99B96-9C48-4C84-A8F3-90B831A4DA52}" type="pres">
      <dgm:prSet presAssocID="{3AD97A75-E4B6-4ADB-81C0-4FAE3BE8A7B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9DD3C10-AB52-43B2-9347-76EECB83650A}" type="presOf" srcId="{A0CE5032-EAD7-4B2B-BCE2-6ECDF192B2DF}" destId="{6D206DEF-D000-4712-B319-403FBA5C6E64}" srcOrd="0" destOrd="0" presId="urn:microsoft.com/office/officeart/2005/8/layout/vList2"/>
    <dgm:cxn modelId="{BD9EB228-56A1-4EB7-A267-FAE1B8586896}" srcId="{A0CE5032-EAD7-4B2B-BCE2-6ECDF192B2DF}" destId="{4C33021C-7766-45DF-93B2-EAB52C58CC65}" srcOrd="0" destOrd="0" parTransId="{56DECEC9-52D4-44D2-9AFB-DC91C76DD4F5}" sibTransId="{66E96B8F-0F03-4D7A-96E2-EA602A886EBF}"/>
    <dgm:cxn modelId="{AD4E993E-83E3-49BB-9B09-FB891A72349F}" srcId="{3AD97A75-E4B6-4ADB-81C0-4FAE3BE8A7B0}" destId="{5BFE1718-9969-4F0E-9340-5321F193267B}" srcOrd="1" destOrd="0" parTransId="{DEBE7855-AFCB-4D61-85D0-A9EBD622C560}" sibTransId="{35336ADA-E6C5-4FA3-95B4-49099EF9E231}"/>
    <dgm:cxn modelId="{50F6BF3F-33AB-4C19-8DBF-848EDF524143}" type="presOf" srcId="{3AD97A75-E4B6-4ADB-81C0-4FAE3BE8A7B0}" destId="{6D315B7B-E838-4685-B084-CFC8726221BE}" srcOrd="0" destOrd="0" presId="urn:microsoft.com/office/officeart/2005/8/layout/vList2"/>
    <dgm:cxn modelId="{0AED8641-2C81-445C-8962-13A2036C65B3}" type="presOf" srcId="{4C33021C-7766-45DF-93B2-EAB52C58CC65}" destId="{28310742-B67D-49D3-8CBD-595471CEE430}" srcOrd="0" destOrd="0" presId="urn:microsoft.com/office/officeart/2005/8/layout/vList2"/>
    <dgm:cxn modelId="{83152C45-2844-426C-BEDA-06240D6AD97D}" type="presOf" srcId="{5F7B2433-EF7B-49B3-8B75-BAEE2669B55D}" destId="{29A99B96-9C48-4C84-A8F3-90B831A4DA52}" srcOrd="0" destOrd="0" presId="urn:microsoft.com/office/officeart/2005/8/layout/vList2"/>
    <dgm:cxn modelId="{AFFEB14C-DEFA-4520-9BF3-D820A12294FF}" type="presOf" srcId="{90237E39-BF4D-4243-BB52-BD333682C479}" destId="{FD6B7C5E-80CF-4852-87DE-9DE407FDFEC0}" srcOrd="0" destOrd="1" presId="urn:microsoft.com/office/officeart/2005/8/layout/vList2"/>
    <dgm:cxn modelId="{CB052555-A191-468B-9FFB-B4F9D5CDBE33}" srcId="{4C33021C-7766-45DF-93B2-EAB52C58CC65}" destId="{041D43B3-3C3D-4036-BF0E-1E7B6EA8F755}" srcOrd="0" destOrd="0" parTransId="{6F8C5F89-BE7D-49EB-A793-D33D707E8B6F}" sibTransId="{12DDC26C-D9B7-4698-93E5-BAEB1A70EA73}"/>
    <dgm:cxn modelId="{97646F56-440E-4AC5-BB34-AE627DA88C0F}" srcId="{3AD97A75-E4B6-4ADB-81C0-4FAE3BE8A7B0}" destId="{7387710C-58CE-4E34-8339-FBEA2CE0358B}" srcOrd="2" destOrd="0" parTransId="{3936F759-07B4-4EFD-88CC-3D6E13EAD119}" sibTransId="{70176052-0457-44E0-B52E-C9CEA328D990}"/>
    <dgm:cxn modelId="{A15AC680-D45A-46F7-8267-C9CCA56DF09E}" type="presOf" srcId="{7387710C-58CE-4E34-8339-FBEA2CE0358B}" destId="{29A99B96-9C48-4C84-A8F3-90B831A4DA52}" srcOrd="0" destOrd="2" presId="urn:microsoft.com/office/officeart/2005/8/layout/vList2"/>
    <dgm:cxn modelId="{3FA2C589-3D0B-4F5D-B3A5-77C46C9965C7}" srcId="{3AD97A75-E4B6-4ADB-81C0-4FAE3BE8A7B0}" destId="{5F7B2433-EF7B-49B3-8B75-BAEE2669B55D}" srcOrd="0" destOrd="0" parTransId="{E2691B6A-FE5C-474D-A94B-69639705E36D}" sibTransId="{AC9914A2-0708-431A-B6AB-F5529FD52D92}"/>
    <dgm:cxn modelId="{46FDAD9E-E93D-48A9-AA60-3FBECDC79281}" type="presOf" srcId="{8F28B3BD-E0F5-4CB9-BF4D-33135091DBF4}" destId="{FD6B7C5E-80CF-4852-87DE-9DE407FDFEC0}" srcOrd="0" destOrd="2" presId="urn:microsoft.com/office/officeart/2005/8/layout/vList2"/>
    <dgm:cxn modelId="{0679A2A2-626F-4036-8C65-1FA3ADB4A526}" srcId="{4C33021C-7766-45DF-93B2-EAB52C58CC65}" destId="{90237E39-BF4D-4243-BB52-BD333682C479}" srcOrd="1" destOrd="0" parTransId="{6424E81E-EF53-40E7-9608-A9F6D1070E5B}" sibTransId="{4A43DBC7-B456-422A-A0F9-242BD8D8F04B}"/>
    <dgm:cxn modelId="{93B699AD-F81F-4F82-88AC-E1CC72AD4255}" type="presOf" srcId="{5BFE1718-9969-4F0E-9340-5321F193267B}" destId="{29A99B96-9C48-4C84-A8F3-90B831A4DA52}" srcOrd="0" destOrd="1" presId="urn:microsoft.com/office/officeart/2005/8/layout/vList2"/>
    <dgm:cxn modelId="{F0B824BE-1DB2-4318-B9D6-DDF50A601366}" srcId="{4C33021C-7766-45DF-93B2-EAB52C58CC65}" destId="{8F28B3BD-E0F5-4CB9-BF4D-33135091DBF4}" srcOrd="2" destOrd="0" parTransId="{C34131F0-4DA5-44D3-8ABB-64A77CAD6DE9}" sibTransId="{E18F8CB1-B3E4-4B8D-B6F5-7C16204DF5B9}"/>
    <dgm:cxn modelId="{A77F26CE-37F7-4F88-9DE7-A2A073915FC8}" type="presOf" srcId="{041D43B3-3C3D-4036-BF0E-1E7B6EA8F755}" destId="{FD6B7C5E-80CF-4852-87DE-9DE407FDFEC0}" srcOrd="0" destOrd="0" presId="urn:microsoft.com/office/officeart/2005/8/layout/vList2"/>
    <dgm:cxn modelId="{F8CB2AF4-0212-4569-A8AA-55C5363CDDBC}" srcId="{A0CE5032-EAD7-4B2B-BCE2-6ECDF192B2DF}" destId="{3AD97A75-E4B6-4ADB-81C0-4FAE3BE8A7B0}" srcOrd="1" destOrd="0" parTransId="{64795BA5-BB53-4A6C-8899-55886A1BDC1E}" sibTransId="{FB186C09-3DF2-445C-A142-66E891F35117}"/>
    <dgm:cxn modelId="{C683C6E0-2195-47CA-ACF1-326BA6D54617}" type="presParOf" srcId="{6D206DEF-D000-4712-B319-403FBA5C6E64}" destId="{28310742-B67D-49D3-8CBD-595471CEE430}" srcOrd="0" destOrd="0" presId="urn:microsoft.com/office/officeart/2005/8/layout/vList2"/>
    <dgm:cxn modelId="{EDC7AD3D-8286-4D78-A936-91FE60DBC76A}" type="presParOf" srcId="{6D206DEF-D000-4712-B319-403FBA5C6E64}" destId="{FD6B7C5E-80CF-4852-87DE-9DE407FDFEC0}" srcOrd="1" destOrd="0" presId="urn:microsoft.com/office/officeart/2005/8/layout/vList2"/>
    <dgm:cxn modelId="{ED310386-6B1D-48B4-9AAF-6751308AA8E4}" type="presParOf" srcId="{6D206DEF-D000-4712-B319-403FBA5C6E64}" destId="{6D315B7B-E838-4685-B084-CFC8726221BE}" srcOrd="2" destOrd="0" presId="urn:microsoft.com/office/officeart/2005/8/layout/vList2"/>
    <dgm:cxn modelId="{09F33778-9A60-412D-9C76-102CBCF4AD0A}" type="presParOf" srcId="{6D206DEF-D000-4712-B319-403FBA5C6E64}" destId="{29A99B96-9C48-4C84-A8F3-90B831A4DA5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BB469FF-9066-49AF-BE42-296530BBC70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94EFBF4-24F1-4421-8F49-D45069900693}">
      <dgm:prSet/>
      <dgm:spPr/>
      <dgm:t>
        <a:bodyPr/>
        <a:lstStyle/>
        <a:p>
          <a:r>
            <a:rPr lang="en-US"/>
            <a:t>What </a:t>
          </a:r>
          <a:r>
            <a:rPr lang="en-US" i="1"/>
            <a:t>is</a:t>
          </a:r>
          <a:r>
            <a:rPr lang="en-US"/>
            <a:t> the Internet?</a:t>
          </a:r>
        </a:p>
      </dgm:t>
    </dgm:pt>
    <dgm:pt modelId="{71885542-3E31-4D56-8235-44C48D30B93E}" type="parTrans" cxnId="{E77400D7-4A95-4F4E-A98F-8BBB4F4DAC86}">
      <dgm:prSet/>
      <dgm:spPr/>
      <dgm:t>
        <a:bodyPr/>
        <a:lstStyle/>
        <a:p>
          <a:endParaRPr lang="en-US"/>
        </a:p>
      </dgm:t>
    </dgm:pt>
    <dgm:pt modelId="{F20D45A0-E1A6-4CD8-A5A6-4358CF008416}" type="sibTrans" cxnId="{E77400D7-4A95-4F4E-A98F-8BBB4F4DAC86}">
      <dgm:prSet/>
      <dgm:spPr/>
      <dgm:t>
        <a:bodyPr/>
        <a:lstStyle/>
        <a:p>
          <a:endParaRPr lang="en-US"/>
        </a:p>
      </dgm:t>
    </dgm:pt>
    <dgm:pt modelId="{9A460584-D1B2-4DB3-9B00-88988559DB97}">
      <dgm:prSet/>
      <dgm:spPr/>
      <dgm:t>
        <a:bodyPr/>
        <a:lstStyle/>
        <a:p>
          <a:r>
            <a:rPr lang="en-US"/>
            <a:t>What</a:t>
          </a:r>
          <a:r>
            <a:rPr lang="en-US" i="1"/>
            <a:t> is </a:t>
          </a:r>
          <a:r>
            <a:rPr lang="en-US"/>
            <a:t>a protocol?</a:t>
          </a:r>
        </a:p>
      </dgm:t>
    </dgm:pt>
    <dgm:pt modelId="{C61F37E2-F8C1-44D7-A31A-26FD84002EE9}" type="parTrans" cxnId="{9DD5FD50-ED95-4684-884C-0AE9AEDFE6BC}">
      <dgm:prSet/>
      <dgm:spPr/>
      <dgm:t>
        <a:bodyPr/>
        <a:lstStyle/>
        <a:p>
          <a:endParaRPr lang="en-US"/>
        </a:p>
      </dgm:t>
    </dgm:pt>
    <dgm:pt modelId="{30E6E5B5-E856-43EA-B1FD-0E3DA3E27193}" type="sibTrans" cxnId="{9DD5FD50-ED95-4684-884C-0AE9AEDFE6BC}">
      <dgm:prSet/>
      <dgm:spPr/>
      <dgm:t>
        <a:bodyPr/>
        <a:lstStyle/>
        <a:p>
          <a:endParaRPr lang="en-US"/>
        </a:p>
      </dgm:t>
    </dgm:pt>
    <dgm:pt modelId="{C542E89A-60B7-4BE4-A637-2980D955E5E9}">
      <dgm:prSet/>
      <dgm:spPr/>
      <dgm:t>
        <a:bodyPr/>
        <a:lstStyle/>
        <a:p>
          <a:r>
            <a:rPr lang="en-US"/>
            <a:t>Network edge: hosts, access network, physical media</a:t>
          </a:r>
        </a:p>
      </dgm:t>
    </dgm:pt>
    <dgm:pt modelId="{A7332764-0930-4C81-A7EC-6D3852DAA121}" type="parTrans" cxnId="{C67D5A46-BB90-4BC6-80DA-8A515760A758}">
      <dgm:prSet/>
      <dgm:spPr/>
      <dgm:t>
        <a:bodyPr/>
        <a:lstStyle/>
        <a:p>
          <a:endParaRPr lang="en-US"/>
        </a:p>
      </dgm:t>
    </dgm:pt>
    <dgm:pt modelId="{48B10675-038D-4906-882E-66419625AB0E}" type="sibTrans" cxnId="{C67D5A46-BB90-4BC6-80DA-8A515760A758}">
      <dgm:prSet/>
      <dgm:spPr/>
      <dgm:t>
        <a:bodyPr/>
        <a:lstStyle/>
        <a:p>
          <a:endParaRPr lang="en-US"/>
        </a:p>
      </dgm:t>
    </dgm:pt>
    <dgm:pt modelId="{8ECBDCF5-451F-4DC9-B006-78D196AFCBF6}">
      <dgm:prSet/>
      <dgm:spPr/>
      <dgm:t>
        <a:bodyPr/>
        <a:lstStyle/>
        <a:p>
          <a:r>
            <a:rPr lang="en-US"/>
            <a:t>Network core: packet/circuit switching, internet structure</a:t>
          </a:r>
        </a:p>
      </dgm:t>
    </dgm:pt>
    <dgm:pt modelId="{04E55B47-C9F2-4681-8C1E-B9E8BCC66313}" type="parTrans" cxnId="{6B66BE31-99BD-4436-8049-C4E7AAD84F4E}">
      <dgm:prSet/>
      <dgm:spPr/>
      <dgm:t>
        <a:bodyPr/>
        <a:lstStyle/>
        <a:p>
          <a:endParaRPr lang="en-US"/>
        </a:p>
      </dgm:t>
    </dgm:pt>
    <dgm:pt modelId="{9BEDC69F-DDB2-4DC3-865F-8A6DCEB71E50}" type="sibTrans" cxnId="{6B66BE31-99BD-4436-8049-C4E7AAD84F4E}">
      <dgm:prSet/>
      <dgm:spPr/>
      <dgm:t>
        <a:bodyPr/>
        <a:lstStyle/>
        <a:p>
          <a:endParaRPr lang="en-US"/>
        </a:p>
      </dgm:t>
    </dgm:pt>
    <dgm:pt modelId="{0BF58F4D-3EC2-4A7E-89E7-767C2554AC23}">
      <dgm:prSet/>
      <dgm:spPr/>
      <dgm:t>
        <a:bodyPr/>
        <a:lstStyle/>
        <a:p>
          <a:r>
            <a:rPr lang="en-US"/>
            <a:t>Performance: loss, delay, throughput</a:t>
          </a:r>
        </a:p>
      </dgm:t>
    </dgm:pt>
    <dgm:pt modelId="{A6576173-0F50-46C5-8319-9BE79CE106D0}" type="parTrans" cxnId="{C879C57C-E9AC-4476-85D8-BC4959CC8BF1}">
      <dgm:prSet/>
      <dgm:spPr/>
      <dgm:t>
        <a:bodyPr/>
        <a:lstStyle/>
        <a:p>
          <a:endParaRPr lang="en-US"/>
        </a:p>
      </dgm:t>
    </dgm:pt>
    <dgm:pt modelId="{7326122C-7E5D-4885-896F-B2658A8ACBC9}" type="sibTrans" cxnId="{C879C57C-E9AC-4476-85D8-BC4959CC8BF1}">
      <dgm:prSet/>
      <dgm:spPr/>
      <dgm:t>
        <a:bodyPr/>
        <a:lstStyle/>
        <a:p>
          <a:endParaRPr lang="en-US"/>
        </a:p>
      </dgm:t>
    </dgm:pt>
    <dgm:pt modelId="{C2113F14-7D4D-4FAC-BB46-60AC1C71184A}">
      <dgm:prSet/>
      <dgm:spPr/>
      <dgm:t>
        <a:bodyPr/>
        <a:lstStyle/>
        <a:p>
          <a:r>
            <a:rPr lang="en-US"/>
            <a:t>Security</a:t>
          </a:r>
        </a:p>
      </dgm:t>
    </dgm:pt>
    <dgm:pt modelId="{C90E3260-6AB2-47D8-9514-495346417C42}" type="parTrans" cxnId="{766F676A-BEC7-49D4-915B-11A000A687C8}">
      <dgm:prSet/>
      <dgm:spPr/>
      <dgm:t>
        <a:bodyPr/>
        <a:lstStyle/>
        <a:p>
          <a:endParaRPr lang="en-US"/>
        </a:p>
      </dgm:t>
    </dgm:pt>
    <dgm:pt modelId="{9D377B84-A4B1-4B66-8F66-E7D63B9FA955}" type="sibTrans" cxnId="{766F676A-BEC7-49D4-915B-11A000A687C8}">
      <dgm:prSet/>
      <dgm:spPr/>
      <dgm:t>
        <a:bodyPr/>
        <a:lstStyle/>
        <a:p>
          <a:endParaRPr lang="en-US"/>
        </a:p>
      </dgm:t>
    </dgm:pt>
    <dgm:pt modelId="{A53A5BB3-9265-4C66-A45B-F19B206EE8DD}">
      <dgm:prSet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Protocol layers, service models</a:t>
          </a:r>
        </a:p>
      </dgm:t>
    </dgm:pt>
    <dgm:pt modelId="{39EC117F-F706-4543-9099-47F6FDD038C3}" type="parTrans" cxnId="{E0756DBD-DF72-4FB1-A64C-30B5D8077296}">
      <dgm:prSet/>
      <dgm:spPr/>
      <dgm:t>
        <a:bodyPr/>
        <a:lstStyle/>
        <a:p>
          <a:endParaRPr lang="en-US"/>
        </a:p>
      </dgm:t>
    </dgm:pt>
    <dgm:pt modelId="{D2BADF2F-EE48-44DD-A3A4-9CC0BA178CB0}" type="sibTrans" cxnId="{E0756DBD-DF72-4FB1-A64C-30B5D8077296}">
      <dgm:prSet/>
      <dgm:spPr/>
      <dgm:t>
        <a:bodyPr/>
        <a:lstStyle/>
        <a:p>
          <a:endParaRPr lang="en-US"/>
        </a:p>
      </dgm:t>
    </dgm:pt>
    <dgm:pt modelId="{90BA0B47-8BF2-437B-9FC7-45FD7DF78755}">
      <dgm:prSet/>
      <dgm:spPr/>
      <dgm:t>
        <a:bodyPr/>
        <a:lstStyle/>
        <a:p>
          <a:r>
            <a:rPr lang="en-US"/>
            <a:t>History</a:t>
          </a:r>
        </a:p>
      </dgm:t>
    </dgm:pt>
    <dgm:pt modelId="{20BA8DEA-E167-4479-8D6E-BC6A9B5985BE}" type="parTrans" cxnId="{DD8C6825-E19C-421B-9334-FC40DACAA2F9}">
      <dgm:prSet/>
      <dgm:spPr/>
      <dgm:t>
        <a:bodyPr/>
        <a:lstStyle/>
        <a:p>
          <a:endParaRPr lang="en-US"/>
        </a:p>
      </dgm:t>
    </dgm:pt>
    <dgm:pt modelId="{7CD8E339-0CF5-4706-8E17-F03AD423162F}" type="sibTrans" cxnId="{DD8C6825-E19C-421B-9334-FC40DACAA2F9}">
      <dgm:prSet/>
      <dgm:spPr/>
      <dgm:t>
        <a:bodyPr/>
        <a:lstStyle/>
        <a:p>
          <a:endParaRPr lang="en-US"/>
        </a:p>
      </dgm:t>
    </dgm:pt>
    <dgm:pt modelId="{EF49CC5F-0951-4915-BF05-0887AED9EE45}" type="pres">
      <dgm:prSet presAssocID="{2BB469FF-9066-49AF-BE42-296530BBC700}" presName="diagram" presStyleCnt="0">
        <dgm:presLayoutVars>
          <dgm:dir/>
          <dgm:resizeHandles val="exact"/>
        </dgm:presLayoutVars>
      </dgm:prSet>
      <dgm:spPr/>
    </dgm:pt>
    <dgm:pt modelId="{FC56BB53-CDB7-408C-9951-B3A39600F795}" type="pres">
      <dgm:prSet presAssocID="{E94EFBF4-24F1-4421-8F49-D45069900693}" presName="node" presStyleLbl="node1" presStyleIdx="0" presStyleCnt="8">
        <dgm:presLayoutVars>
          <dgm:bulletEnabled val="1"/>
        </dgm:presLayoutVars>
      </dgm:prSet>
      <dgm:spPr/>
    </dgm:pt>
    <dgm:pt modelId="{1CBC6D9B-C362-429F-B542-74504667BC89}" type="pres">
      <dgm:prSet presAssocID="{F20D45A0-E1A6-4CD8-A5A6-4358CF008416}" presName="sibTrans" presStyleCnt="0"/>
      <dgm:spPr/>
    </dgm:pt>
    <dgm:pt modelId="{477E08DF-25CA-4D44-815C-EEBF840E27A2}" type="pres">
      <dgm:prSet presAssocID="{9A460584-D1B2-4DB3-9B00-88988559DB97}" presName="node" presStyleLbl="node1" presStyleIdx="1" presStyleCnt="8">
        <dgm:presLayoutVars>
          <dgm:bulletEnabled val="1"/>
        </dgm:presLayoutVars>
      </dgm:prSet>
      <dgm:spPr/>
    </dgm:pt>
    <dgm:pt modelId="{781BE6D1-2EFE-45F7-AFF6-A0163E0BA038}" type="pres">
      <dgm:prSet presAssocID="{30E6E5B5-E856-43EA-B1FD-0E3DA3E27193}" presName="sibTrans" presStyleCnt="0"/>
      <dgm:spPr/>
    </dgm:pt>
    <dgm:pt modelId="{2D9DF2C8-9C89-42D7-9142-BF1A3A2A164E}" type="pres">
      <dgm:prSet presAssocID="{C542E89A-60B7-4BE4-A637-2980D955E5E9}" presName="node" presStyleLbl="node1" presStyleIdx="2" presStyleCnt="8">
        <dgm:presLayoutVars>
          <dgm:bulletEnabled val="1"/>
        </dgm:presLayoutVars>
      </dgm:prSet>
      <dgm:spPr/>
    </dgm:pt>
    <dgm:pt modelId="{8C0052E8-ED9C-445B-AC6A-180C2B160522}" type="pres">
      <dgm:prSet presAssocID="{48B10675-038D-4906-882E-66419625AB0E}" presName="sibTrans" presStyleCnt="0"/>
      <dgm:spPr/>
    </dgm:pt>
    <dgm:pt modelId="{719EAF0A-6AAF-4B7A-95B0-E4C5186FDC9F}" type="pres">
      <dgm:prSet presAssocID="{8ECBDCF5-451F-4DC9-B006-78D196AFCBF6}" presName="node" presStyleLbl="node1" presStyleIdx="3" presStyleCnt="8">
        <dgm:presLayoutVars>
          <dgm:bulletEnabled val="1"/>
        </dgm:presLayoutVars>
      </dgm:prSet>
      <dgm:spPr/>
    </dgm:pt>
    <dgm:pt modelId="{54E6E38C-33D0-4A9E-A6E8-9F1C45A73389}" type="pres">
      <dgm:prSet presAssocID="{9BEDC69F-DDB2-4DC3-865F-8A6DCEB71E50}" presName="sibTrans" presStyleCnt="0"/>
      <dgm:spPr/>
    </dgm:pt>
    <dgm:pt modelId="{49297CC9-DE55-42C4-B23D-FBCC22185945}" type="pres">
      <dgm:prSet presAssocID="{0BF58F4D-3EC2-4A7E-89E7-767C2554AC23}" presName="node" presStyleLbl="node1" presStyleIdx="4" presStyleCnt="8">
        <dgm:presLayoutVars>
          <dgm:bulletEnabled val="1"/>
        </dgm:presLayoutVars>
      </dgm:prSet>
      <dgm:spPr/>
    </dgm:pt>
    <dgm:pt modelId="{5B4A5D5E-6812-49D8-AF30-D9A2D68523D0}" type="pres">
      <dgm:prSet presAssocID="{7326122C-7E5D-4885-896F-B2658A8ACBC9}" presName="sibTrans" presStyleCnt="0"/>
      <dgm:spPr/>
    </dgm:pt>
    <dgm:pt modelId="{651A0A3D-7D0C-4356-8061-344EB15451AF}" type="pres">
      <dgm:prSet presAssocID="{C2113F14-7D4D-4FAC-BB46-60AC1C71184A}" presName="node" presStyleLbl="node1" presStyleIdx="5" presStyleCnt="8">
        <dgm:presLayoutVars>
          <dgm:bulletEnabled val="1"/>
        </dgm:presLayoutVars>
      </dgm:prSet>
      <dgm:spPr/>
    </dgm:pt>
    <dgm:pt modelId="{5F7327A9-99A9-4EA0-8556-F7402475A41E}" type="pres">
      <dgm:prSet presAssocID="{9D377B84-A4B1-4B66-8F66-E7D63B9FA955}" presName="sibTrans" presStyleCnt="0"/>
      <dgm:spPr/>
    </dgm:pt>
    <dgm:pt modelId="{2913DEB0-21F9-412D-8906-1B921B417135}" type="pres">
      <dgm:prSet presAssocID="{A53A5BB3-9265-4C66-A45B-F19B206EE8DD}" presName="node" presStyleLbl="node1" presStyleIdx="6" presStyleCnt="8">
        <dgm:presLayoutVars>
          <dgm:bulletEnabled val="1"/>
        </dgm:presLayoutVars>
      </dgm:prSet>
      <dgm:spPr/>
    </dgm:pt>
    <dgm:pt modelId="{05CB2BD0-CA50-40AB-AAA7-94BE1955DAF5}" type="pres">
      <dgm:prSet presAssocID="{D2BADF2F-EE48-44DD-A3A4-9CC0BA178CB0}" presName="sibTrans" presStyleCnt="0"/>
      <dgm:spPr/>
    </dgm:pt>
    <dgm:pt modelId="{002FE7D2-A97F-423E-B392-6938D2895DFF}" type="pres">
      <dgm:prSet presAssocID="{90BA0B47-8BF2-437B-9FC7-45FD7DF78755}" presName="node" presStyleLbl="node1" presStyleIdx="7" presStyleCnt="8">
        <dgm:presLayoutVars>
          <dgm:bulletEnabled val="1"/>
        </dgm:presLayoutVars>
      </dgm:prSet>
      <dgm:spPr/>
    </dgm:pt>
  </dgm:ptLst>
  <dgm:cxnLst>
    <dgm:cxn modelId="{DD8C6825-E19C-421B-9334-FC40DACAA2F9}" srcId="{2BB469FF-9066-49AF-BE42-296530BBC700}" destId="{90BA0B47-8BF2-437B-9FC7-45FD7DF78755}" srcOrd="7" destOrd="0" parTransId="{20BA8DEA-E167-4479-8D6E-BC6A9B5985BE}" sibTransId="{7CD8E339-0CF5-4706-8E17-F03AD423162F}"/>
    <dgm:cxn modelId="{6B66BE31-99BD-4436-8049-C4E7AAD84F4E}" srcId="{2BB469FF-9066-49AF-BE42-296530BBC700}" destId="{8ECBDCF5-451F-4DC9-B006-78D196AFCBF6}" srcOrd="3" destOrd="0" parTransId="{04E55B47-C9F2-4681-8C1E-B9E8BCC66313}" sibTransId="{9BEDC69F-DDB2-4DC3-865F-8A6DCEB71E50}"/>
    <dgm:cxn modelId="{2A76715F-872C-4298-8EE0-DB4E784660BC}" type="presOf" srcId="{C2113F14-7D4D-4FAC-BB46-60AC1C71184A}" destId="{651A0A3D-7D0C-4356-8061-344EB15451AF}" srcOrd="0" destOrd="0" presId="urn:microsoft.com/office/officeart/2005/8/layout/default"/>
    <dgm:cxn modelId="{C67D5A46-BB90-4BC6-80DA-8A515760A758}" srcId="{2BB469FF-9066-49AF-BE42-296530BBC700}" destId="{C542E89A-60B7-4BE4-A637-2980D955E5E9}" srcOrd="2" destOrd="0" parTransId="{A7332764-0930-4C81-A7EC-6D3852DAA121}" sibTransId="{48B10675-038D-4906-882E-66419625AB0E}"/>
    <dgm:cxn modelId="{766F676A-BEC7-49D4-915B-11A000A687C8}" srcId="{2BB469FF-9066-49AF-BE42-296530BBC700}" destId="{C2113F14-7D4D-4FAC-BB46-60AC1C71184A}" srcOrd="5" destOrd="0" parTransId="{C90E3260-6AB2-47D8-9514-495346417C42}" sibTransId="{9D377B84-A4B1-4B66-8F66-E7D63B9FA955}"/>
    <dgm:cxn modelId="{9DD5FD50-ED95-4684-884C-0AE9AEDFE6BC}" srcId="{2BB469FF-9066-49AF-BE42-296530BBC700}" destId="{9A460584-D1B2-4DB3-9B00-88988559DB97}" srcOrd="1" destOrd="0" parTransId="{C61F37E2-F8C1-44D7-A31A-26FD84002EE9}" sibTransId="{30E6E5B5-E856-43EA-B1FD-0E3DA3E27193}"/>
    <dgm:cxn modelId="{C879C57C-E9AC-4476-85D8-BC4959CC8BF1}" srcId="{2BB469FF-9066-49AF-BE42-296530BBC700}" destId="{0BF58F4D-3EC2-4A7E-89E7-767C2554AC23}" srcOrd="4" destOrd="0" parTransId="{A6576173-0F50-46C5-8319-9BE79CE106D0}" sibTransId="{7326122C-7E5D-4885-896F-B2658A8ACBC9}"/>
    <dgm:cxn modelId="{DA27F27C-827B-478A-807B-CFDB7CFE9E32}" type="presOf" srcId="{E94EFBF4-24F1-4421-8F49-D45069900693}" destId="{FC56BB53-CDB7-408C-9951-B3A39600F795}" srcOrd="0" destOrd="0" presId="urn:microsoft.com/office/officeart/2005/8/layout/default"/>
    <dgm:cxn modelId="{99EBB391-6F7D-4B96-AE3C-C8DDD28FDDD8}" type="presOf" srcId="{8ECBDCF5-451F-4DC9-B006-78D196AFCBF6}" destId="{719EAF0A-6AAF-4B7A-95B0-E4C5186FDC9F}" srcOrd="0" destOrd="0" presId="urn:microsoft.com/office/officeart/2005/8/layout/default"/>
    <dgm:cxn modelId="{E0756DBD-DF72-4FB1-A64C-30B5D8077296}" srcId="{2BB469FF-9066-49AF-BE42-296530BBC700}" destId="{A53A5BB3-9265-4C66-A45B-F19B206EE8DD}" srcOrd="6" destOrd="0" parTransId="{39EC117F-F706-4543-9099-47F6FDD038C3}" sibTransId="{D2BADF2F-EE48-44DD-A3A4-9CC0BA178CB0}"/>
    <dgm:cxn modelId="{271D57D5-05B2-4D65-89BF-913B5F6F1FF1}" type="presOf" srcId="{C542E89A-60B7-4BE4-A637-2980D955E5E9}" destId="{2D9DF2C8-9C89-42D7-9142-BF1A3A2A164E}" srcOrd="0" destOrd="0" presId="urn:microsoft.com/office/officeart/2005/8/layout/default"/>
    <dgm:cxn modelId="{E77400D7-4A95-4F4E-A98F-8BBB4F4DAC86}" srcId="{2BB469FF-9066-49AF-BE42-296530BBC700}" destId="{E94EFBF4-24F1-4421-8F49-D45069900693}" srcOrd="0" destOrd="0" parTransId="{71885542-3E31-4D56-8235-44C48D30B93E}" sibTransId="{F20D45A0-E1A6-4CD8-A5A6-4358CF008416}"/>
    <dgm:cxn modelId="{EF3F97D8-5295-42E9-BCBF-328CCD4ECBE3}" type="presOf" srcId="{0BF58F4D-3EC2-4A7E-89E7-767C2554AC23}" destId="{49297CC9-DE55-42C4-B23D-FBCC22185945}" srcOrd="0" destOrd="0" presId="urn:microsoft.com/office/officeart/2005/8/layout/default"/>
    <dgm:cxn modelId="{752555E7-CA09-4877-9BF5-B01C7A056F3A}" type="presOf" srcId="{9A460584-D1B2-4DB3-9B00-88988559DB97}" destId="{477E08DF-25CA-4D44-815C-EEBF840E27A2}" srcOrd="0" destOrd="0" presId="urn:microsoft.com/office/officeart/2005/8/layout/default"/>
    <dgm:cxn modelId="{85021EEF-083C-4943-B015-D815E4100BE9}" type="presOf" srcId="{A53A5BB3-9265-4C66-A45B-F19B206EE8DD}" destId="{2913DEB0-21F9-412D-8906-1B921B417135}" srcOrd="0" destOrd="0" presId="urn:microsoft.com/office/officeart/2005/8/layout/default"/>
    <dgm:cxn modelId="{696479FB-FB75-4182-82C6-676ED46B4FD5}" type="presOf" srcId="{2BB469FF-9066-49AF-BE42-296530BBC700}" destId="{EF49CC5F-0951-4915-BF05-0887AED9EE45}" srcOrd="0" destOrd="0" presId="urn:microsoft.com/office/officeart/2005/8/layout/default"/>
    <dgm:cxn modelId="{C28866FE-CDAE-47D1-AF9B-CB9F79345502}" type="presOf" srcId="{90BA0B47-8BF2-437B-9FC7-45FD7DF78755}" destId="{002FE7D2-A97F-423E-B392-6938D2895DFF}" srcOrd="0" destOrd="0" presId="urn:microsoft.com/office/officeart/2005/8/layout/default"/>
    <dgm:cxn modelId="{1154E5EB-ECBC-46ED-8B02-91421B2EB1D8}" type="presParOf" srcId="{EF49CC5F-0951-4915-BF05-0887AED9EE45}" destId="{FC56BB53-CDB7-408C-9951-B3A39600F795}" srcOrd="0" destOrd="0" presId="urn:microsoft.com/office/officeart/2005/8/layout/default"/>
    <dgm:cxn modelId="{56657C83-2CC1-4D4F-9341-3E436788BF35}" type="presParOf" srcId="{EF49CC5F-0951-4915-BF05-0887AED9EE45}" destId="{1CBC6D9B-C362-429F-B542-74504667BC89}" srcOrd="1" destOrd="0" presId="urn:microsoft.com/office/officeart/2005/8/layout/default"/>
    <dgm:cxn modelId="{867F1ACF-DDD7-45E8-849C-C438EA6B1767}" type="presParOf" srcId="{EF49CC5F-0951-4915-BF05-0887AED9EE45}" destId="{477E08DF-25CA-4D44-815C-EEBF840E27A2}" srcOrd="2" destOrd="0" presId="urn:microsoft.com/office/officeart/2005/8/layout/default"/>
    <dgm:cxn modelId="{825A6B42-DC35-49BA-A159-06907C955EBD}" type="presParOf" srcId="{EF49CC5F-0951-4915-BF05-0887AED9EE45}" destId="{781BE6D1-2EFE-45F7-AFF6-A0163E0BA038}" srcOrd="3" destOrd="0" presId="urn:microsoft.com/office/officeart/2005/8/layout/default"/>
    <dgm:cxn modelId="{A8C23E0D-092E-4F9F-80BC-8B53172CE2B6}" type="presParOf" srcId="{EF49CC5F-0951-4915-BF05-0887AED9EE45}" destId="{2D9DF2C8-9C89-42D7-9142-BF1A3A2A164E}" srcOrd="4" destOrd="0" presId="urn:microsoft.com/office/officeart/2005/8/layout/default"/>
    <dgm:cxn modelId="{87E8D150-6B29-4093-9815-E50AB13B012D}" type="presParOf" srcId="{EF49CC5F-0951-4915-BF05-0887AED9EE45}" destId="{8C0052E8-ED9C-445B-AC6A-180C2B160522}" srcOrd="5" destOrd="0" presId="urn:microsoft.com/office/officeart/2005/8/layout/default"/>
    <dgm:cxn modelId="{D7010C17-8F80-4344-A01E-87A20C94E88D}" type="presParOf" srcId="{EF49CC5F-0951-4915-BF05-0887AED9EE45}" destId="{719EAF0A-6AAF-4B7A-95B0-E4C5186FDC9F}" srcOrd="6" destOrd="0" presId="urn:microsoft.com/office/officeart/2005/8/layout/default"/>
    <dgm:cxn modelId="{80DE33AA-30CB-4AA3-83CC-F767216819CD}" type="presParOf" srcId="{EF49CC5F-0951-4915-BF05-0887AED9EE45}" destId="{54E6E38C-33D0-4A9E-A6E8-9F1C45A73389}" srcOrd="7" destOrd="0" presId="urn:microsoft.com/office/officeart/2005/8/layout/default"/>
    <dgm:cxn modelId="{924DC412-87DE-46CE-9A61-E72043B80190}" type="presParOf" srcId="{EF49CC5F-0951-4915-BF05-0887AED9EE45}" destId="{49297CC9-DE55-42C4-B23D-FBCC22185945}" srcOrd="8" destOrd="0" presId="urn:microsoft.com/office/officeart/2005/8/layout/default"/>
    <dgm:cxn modelId="{ED89A049-FD41-4AD0-BBB2-BD4C72305782}" type="presParOf" srcId="{EF49CC5F-0951-4915-BF05-0887AED9EE45}" destId="{5B4A5D5E-6812-49D8-AF30-D9A2D68523D0}" srcOrd="9" destOrd="0" presId="urn:microsoft.com/office/officeart/2005/8/layout/default"/>
    <dgm:cxn modelId="{2B40421D-C8CC-4151-A918-458DCE7C1B33}" type="presParOf" srcId="{EF49CC5F-0951-4915-BF05-0887AED9EE45}" destId="{651A0A3D-7D0C-4356-8061-344EB15451AF}" srcOrd="10" destOrd="0" presId="urn:microsoft.com/office/officeart/2005/8/layout/default"/>
    <dgm:cxn modelId="{3DE68ADA-CE59-413C-8B30-6FEC6C56144F}" type="presParOf" srcId="{EF49CC5F-0951-4915-BF05-0887AED9EE45}" destId="{5F7327A9-99A9-4EA0-8556-F7402475A41E}" srcOrd="11" destOrd="0" presId="urn:microsoft.com/office/officeart/2005/8/layout/default"/>
    <dgm:cxn modelId="{40EF5C65-27F3-4B00-8E12-CC626493946A}" type="presParOf" srcId="{EF49CC5F-0951-4915-BF05-0887AED9EE45}" destId="{2913DEB0-21F9-412D-8906-1B921B417135}" srcOrd="12" destOrd="0" presId="urn:microsoft.com/office/officeart/2005/8/layout/default"/>
    <dgm:cxn modelId="{E8FD46C7-2845-4324-A03B-6EC7EB017F9F}" type="presParOf" srcId="{EF49CC5F-0951-4915-BF05-0887AED9EE45}" destId="{05CB2BD0-CA50-40AB-AAA7-94BE1955DAF5}" srcOrd="13" destOrd="0" presId="urn:microsoft.com/office/officeart/2005/8/layout/default"/>
    <dgm:cxn modelId="{FC4000A6-F1EF-4556-81FA-711354D965EC}" type="presParOf" srcId="{EF49CC5F-0951-4915-BF05-0887AED9EE45}" destId="{002FE7D2-A97F-423E-B392-6938D2895DF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6BB53-CDB7-408C-9951-B3A39600F795}">
      <dsp:nvSpPr>
        <dsp:cNvPr id="0" name=""/>
        <dsp:cNvSpPr/>
      </dsp:nvSpPr>
      <dsp:spPr>
        <a:xfrm>
          <a:off x="2946" y="373475"/>
          <a:ext cx="2337792" cy="1402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C00000"/>
              </a:solidFill>
            </a:rPr>
            <a:t>What </a:t>
          </a:r>
          <a:r>
            <a:rPr lang="en-US" sz="2200" i="1" kern="1200" dirty="0">
              <a:solidFill>
                <a:srgbClr val="C00000"/>
              </a:solidFill>
            </a:rPr>
            <a:t>is</a:t>
          </a:r>
          <a:r>
            <a:rPr lang="en-US" sz="2200" kern="1200" dirty="0">
              <a:solidFill>
                <a:srgbClr val="C00000"/>
              </a:solidFill>
            </a:rPr>
            <a:t> the Internet?</a:t>
          </a:r>
        </a:p>
      </dsp:txBody>
      <dsp:txXfrm>
        <a:off x="2946" y="373475"/>
        <a:ext cx="2337792" cy="1402675"/>
      </dsp:txXfrm>
    </dsp:sp>
    <dsp:sp modelId="{477E08DF-25CA-4D44-815C-EEBF840E27A2}">
      <dsp:nvSpPr>
        <dsp:cNvPr id="0" name=""/>
        <dsp:cNvSpPr/>
      </dsp:nvSpPr>
      <dsp:spPr>
        <a:xfrm>
          <a:off x="2574518" y="373475"/>
          <a:ext cx="2337792" cy="1402675"/>
        </a:xfrm>
        <a:prstGeom prst="rect">
          <a:avLst/>
        </a:prstGeom>
        <a:solidFill>
          <a:schemeClr val="accent5">
            <a:hueOff val="303874"/>
            <a:satOff val="-3413"/>
            <a:lumOff val="-72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</a:t>
          </a:r>
          <a:r>
            <a:rPr lang="en-US" sz="2200" i="1" kern="1200"/>
            <a:t> is </a:t>
          </a:r>
          <a:r>
            <a:rPr lang="en-US" sz="2200" kern="1200"/>
            <a:t>a protocol?</a:t>
          </a:r>
        </a:p>
      </dsp:txBody>
      <dsp:txXfrm>
        <a:off x="2574518" y="373475"/>
        <a:ext cx="2337792" cy="1402675"/>
      </dsp:txXfrm>
    </dsp:sp>
    <dsp:sp modelId="{2D9DF2C8-9C89-42D7-9142-BF1A3A2A164E}">
      <dsp:nvSpPr>
        <dsp:cNvPr id="0" name=""/>
        <dsp:cNvSpPr/>
      </dsp:nvSpPr>
      <dsp:spPr>
        <a:xfrm>
          <a:off x="5146089" y="373475"/>
          <a:ext cx="2337792" cy="1402675"/>
        </a:xfrm>
        <a:prstGeom prst="rect">
          <a:avLst/>
        </a:prstGeom>
        <a:solidFill>
          <a:schemeClr val="accent5">
            <a:hueOff val="607749"/>
            <a:satOff val="-6826"/>
            <a:lumOff val="-145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Network edge: hosts, access network, physical media</a:t>
          </a:r>
        </a:p>
      </dsp:txBody>
      <dsp:txXfrm>
        <a:off x="5146089" y="373475"/>
        <a:ext cx="2337792" cy="1402675"/>
      </dsp:txXfrm>
    </dsp:sp>
    <dsp:sp modelId="{719EAF0A-6AAF-4B7A-95B0-E4C5186FDC9F}">
      <dsp:nvSpPr>
        <dsp:cNvPr id="0" name=""/>
        <dsp:cNvSpPr/>
      </dsp:nvSpPr>
      <dsp:spPr>
        <a:xfrm>
          <a:off x="7717661" y="373475"/>
          <a:ext cx="2337792" cy="1402675"/>
        </a:xfrm>
        <a:prstGeom prst="rect">
          <a:avLst/>
        </a:prstGeom>
        <a:solidFill>
          <a:schemeClr val="accent5">
            <a:hueOff val="911623"/>
            <a:satOff val="-10239"/>
            <a:lumOff val="-218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Network core: packet/circuit switching, internet structure</a:t>
          </a:r>
        </a:p>
      </dsp:txBody>
      <dsp:txXfrm>
        <a:off x="7717661" y="373475"/>
        <a:ext cx="2337792" cy="1402675"/>
      </dsp:txXfrm>
    </dsp:sp>
    <dsp:sp modelId="{49297CC9-DE55-42C4-B23D-FBCC22185945}">
      <dsp:nvSpPr>
        <dsp:cNvPr id="0" name=""/>
        <dsp:cNvSpPr/>
      </dsp:nvSpPr>
      <dsp:spPr>
        <a:xfrm>
          <a:off x="2946" y="2009929"/>
          <a:ext cx="2337792" cy="1402675"/>
        </a:xfrm>
        <a:prstGeom prst="rect">
          <a:avLst/>
        </a:prstGeom>
        <a:solidFill>
          <a:schemeClr val="accent5">
            <a:hueOff val="1215497"/>
            <a:satOff val="-13652"/>
            <a:lumOff val="-29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Performance: loss, delay, throughput</a:t>
          </a:r>
        </a:p>
      </dsp:txBody>
      <dsp:txXfrm>
        <a:off x="2946" y="2009929"/>
        <a:ext cx="2337792" cy="1402675"/>
      </dsp:txXfrm>
    </dsp:sp>
    <dsp:sp modelId="{651A0A3D-7D0C-4356-8061-344EB15451AF}">
      <dsp:nvSpPr>
        <dsp:cNvPr id="0" name=""/>
        <dsp:cNvSpPr/>
      </dsp:nvSpPr>
      <dsp:spPr>
        <a:xfrm>
          <a:off x="2574518" y="2009929"/>
          <a:ext cx="2337792" cy="1402675"/>
        </a:xfrm>
        <a:prstGeom prst="rect">
          <a:avLst/>
        </a:prstGeom>
        <a:solidFill>
          <a:schemeClr val="accent5">
            <a:hueOff val="1519371"/>
            <a:satOff val="-17065"/>
            <a:lumOff val="-36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Security</a:t>
          </a:r>
        </a:p>
      </dsp:txBody>
      <dsp:txXfrm>
        <a:off x="2574518" y="2009929"/>
        <a:ext cx="2337792" cy="1402675"/>
      </dsp:txXfrm>
    </dsp:sp>
    <dsp:sp modelId="{2913DEB0-21F9-412D-8906-1B921B417135}">
      <dsp:nvSpPr>
        <dsp:cNvPr id="0" name=""/>
        <dsp:cNvSpPr/>
      </dsp:nvSpPr>
      <dsp:spPr>
        <a:xfrm>
          <a:off x="5146089" y="2009929"/>
          <a:ext cx="2337792" cy="1402675"/>
        </a:xfrm>
        <a:prstGeom prst="rect">
          <a:avLst/>
        </a:prstGeom>
        <a:solidFill>
          <a:schemeClr val="accent5">
            <a:hueOff val="1823246"/>
            <a:satOff val="-20478"/>
            <a:lumOff val="-437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Protocol layers, service models</a:t>
          </a:r>
        </a:p>
      </dsp:txBody>
      <dsp:txXfrm>
        <a:off x="5146089" y="2009929"/>
        <a:ext cx="2337792" cy="1402675"/>
      </dsp:txXfrm>
    </dsp:sp>
    <dsp:sp modelId="{002FE7D2-A97F-423E-B392-6938D2895DFF}">
      <dsp:nvSpPr>
        <dsp:cNvPr id="0" name=""/>
        <dsp:cNvSpPr/>
      </dsp:nvSpPr>
      <dsp:spPr>
        <a:xfrm>
          <a:off x="7717661" y="2009929"/>
          <a:ext cx="2337792" cy="1402675"/>
        </a:xfrm>
        <a:prstGeom prst="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History</a:t>
          </a:r>
        </a:p>
      </dsp:txBody>
      <dsp:txXfrm>
        <a:off x="7717661" y="2009929"/>
        <a:ext cx="2337792" cy="140267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6BB53-CDB7-408C-9951-B3A39600F795}">
      <dsp:nvSpPr>
        <dsp:cNvPr id="0" name=""/>
        <dsp:cNvSpPr/>
      </dsp:nvSpPr>
      <dsp:spPr>
        <a:xfrm>
          <a:off x="2946" y="373475"/>
          <a:ext cx="2337792" cy="1402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</a:t>
          </a:r>
          <a:r>
            <a:rPr lang="en-US" sz="2200" i="1" kern="1200"/>
            <a:t>is</a:t>
          </a:r>
          <a:r>
            <a:rPr lang="en-US" sz="2200" kern="1200"/>
            <a:t> the Internet?</a:t>
          </a:r>
        </a:p>
      </dsp:txBody>
      <dsp:txXfrm>
        <a:off x="2946" y="373475"/>
        <a:ext cx="2337792" cy="1402675"/>
      </dsp:txXfrm>
    </dsp:sp>
    <dsp:sp modelId="{477E08DF-25CA-4D44-815C-EEBF840E27A2}">
      <dsp:nvSpPr>
        <dsp:cNvPr id="0" name=""/>
        <dsp:cNvSpPr/>
      </dsp:nvSpPr>
      <dsp:spPr>
        <a:xfrm>
          <a:off x="2574518" y="373475"/>
          <a:ext cx="2337792" cy="1402675"/>
        </a:xfrm>
        <a:prstGeom prst="rect">
          <a:avLst/>
        </a:prstGeom>
        <a:solidFill>
          <a:schemeClr val="accent5">
            <a:hueOff val="303874"/>
            <a:satOff val="-3413"/>
            <a:lumOff val="-72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</a:t>
          </a:r>
          <a:r>
            <a:rPr lang="en-US" sz="2200" i="1" kern="1200"/>
            <a:t> is </a:t>
          </a:r>
          <a:r>
            <a:rPr lang="en-US" sz="2200" kern="1200"/>
            <a:t>a protocol?</a:t>
          </a:r>
        </a:p>
      </dsp:txBody>
      <dsp:txXfrm>
        <a:off x="2574518" y="373475"/>
        <a:ext cx="2337792" cy="1402675"/>
      </dsp:txXfrm>
    </dsp:sp>
    <dsp:sp modelId="{2D9DF2C8-9C89-42D7-9142-BF1A3A2A164E}">
      <dsp:nvSpPr>
        <dsp:cNvPr id="0" name=""/>
        <dsp:cNvSpPr/>
      </dsp:nvSpPr>
      <dsp:spPr>
        <a:xfrm>
          <a:off x="5146089" y="373475"/>
          <a:ext cx="2337792" cy="1402675"/>
        </a:xfrm>
        <a:prstGeom prst="rect">
          <a:avLst/>
        </a:prstGeom>
        <a:solidFill>
          <a:schemeClr val="accent5">
            <a:hueOff val="607749"/>
            <a:satOff val="-6826"/>
            <a:lumOff val="-145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Network edge: hosts, access network, physical media</a:t>
          </a:r>
        </a:p>
      </dsp:txBody>
      <dsp:txXfrm>
        <a:off x="5146089" y="373475"/>
        <a:ext cx="2337792" cy="1402675"/>
      </dsp:txXfrm>
    </dsp:sp>
    <dsp:sp modelId="{719EAF0A-6AAF-4B7A-95B0-E4C5186FDC9F}">
      <dsp:nvSpPr>
        <dsp:cNvPr id="0" name=""/>
        <dsp:cNvSpPr/>
      </dsp:nvSpPr>
      <dsp:spPr>
        <a:xfrm>
          <a:off x="7717661" y="373475"/>
          <a:ext cx="2337792" cy="1402675"/>
        </a:xfrm>
        <a:prstGeom prst="rect">
          <a:avLst/>
        </a:prstGeom>
        <a:solidFill>
          <a:schemeClr val="accent5">
            <a:hueOff val="911623"/>
            <a:satOff val="-10239"/>
            <a:lumOff val="-218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Network core: packet/circuit switching, internet structure</a:t>
          </a:r>
        </a:p>
      </dsp:txBody>
      <dsp:txXfrm>
        <a:off x="7717661" y="373475"/>
        <a:ext cx="2337792" cy="1402675"/>
      </dsp:txXfrm>
    </dsp:sp>
    <dsp:sp modelId="{49297CC9-DE55-42C4-B23D-FBCC22185945}">
      <dsp:nvSpPr>
        <dsp:cNvPr id="0" name=""/>
        <dsp:cNvSpPr/>
      </dsp:nvSpPr>
      <dsp:spPr>
        <a:xfrm>
          <a:off x="2946" y="2009929"/>
          <a:ext cx="2337792" cy="1402675"/>
        </a:xfrm>
        <a:prstGeom prst="rect">
          <a:avLst/>
        </a:prstGeom>
        <a:solidFill>
          <a:schemeClr val="accent5">
            <a:hueOff val="1215497"/>
            <a:satOff val="-13652"/>
            <a:lumOff val="-29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Performance: loss, delay, throughput</a:t>
          </a:r>
        </a:p>
      </dsp:txBody>
      <dsp:txXfrm>
        <a:off x="2946" y="2009929"/>
        <a:ext cx="2337792" cy="1402675"/>
      </dsp:txXfrm>
    </dsp:sp>
    <dsp:sp modelId="{651A0A3D-7D0C-4356-8061-344EB15451AF}">
      <dsp:nvSpPr>
        <dsp:cNvPr id="0" name=""/>
        <dsp:cNvSpPr/>
      </dsp:nvSpPr>
      <dsp:spPr>
        <a:xfrm>
          <a:off x="2574518" y="2009929"/>
          <a:ext cx="2337792" cy="1402675"/>
        </a:xfrm>
        <a:prstGeom prst="rect">
          <a:avLst/>
        </a:prstGeom>
        <a:solidFill>
          <a:schemeClr val="accent5">
            <a:hueOff val="1519371"/>
            <a:satOff val="-17065"/>
            <a:lumOff val="-36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Security</a:t>
          </a:r>
        </a:p>
      </dsp:txBody>
      <dsp:txXfrm>
        <a:off x="2574518" y="2009929"/>
        <a:ext cx="2337792" cy="1402675"/>
      </dsp:txXfrm>
    </dsp:sp>
    <dsp:sp modelId="{2913DEB0-21F9-412D-8906-1B921B417135}">
      <dsp:nvSpPr>
        <dsp:cNvPr id="0" name=""/>
        <dsp:cNvSpPr/>
      </dsp:nvSpPr>
      <dsp:spPr>
        <a:xfrm>
          <a:off x="5146089" y="2009929"/>
          <a:ext cx="2337792" cy="1402675"/>
        </a:xfrm>
        <a:prstGeom prst="rect">
          <a:avLst/>
        </a:prstGeom>
        <a:solidFill>
          <a:schemeClr val="accent5">
            <a:hueOff val="1823246"/>
            <a:satOff val="-20478"/>
            <a:lumOff val="-437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Protocol layers, service models</a:t>
          </a:r>
        </a:p>
      </dsp:txBody>
      <dsp:txXfrm>
        <a:off x="5146089" y="2009929"/>
        <a:ext cx="2337792" cy="1402675"/>
      </dsp:txXfrm>
    </dsp:sp>
    <dsp:sp modelId="{002FE7D2-A97F-423E-B392-6938D2895DFF}">
      <dsp:nvSpPr>
        <dsp:cNvPr id="0" name=""/>
        <dsp:cNvSpPr/>
      </dsp:nvSpPr>
      <dsp:spPr>
        <a:xfrm>
          <a:off x="7717661" y="2009929"/>
          <a:ext cx="2337792" cy="1402675"/>
        </a:xfrm>
        <a:prstGeom prst="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C00000"/>
              </a:solidFill>
            </a:rPr>
            <a:t>History</a:t>
          </a:r>
        </a:p>
      </dsp:txBody>
      <dsp:txXfrm>
        <a:off x="7717661" y="2009929"/>
        <a:ext cx="2337792" cy="1402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6BB53-CDB7-408C-9951-B3A39600F795}">
      <dsp:nvSpPr>
        <dsp:cNvPr id="0" name=""/>
        <dsp:cNvSpPr/>
      </dsp:nvSpPr>
      <dsp:spPr>
        <a:xfrm>
          <a:off x="2946" y="373475"/>
          <a:ext cx="2337792" cy="1402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</a:t>
          </a:r>
          <a:r>
            <a:rPr lang="en-US" sz="2200" i="1" kern="1200"/>
            <a:t>is</a:t>
          </a:r>
          <a:r>
            <a:rPr lang="en-US" sz="2200" kern="1200"/>
            <a:t> the Internet?</a:t>
          </a:r>
        </a:p>
      </dsp:txBody>
      <dsp:txXfrm>
        <a:off x="2946" y="373475"/>
        <a:ext cx="2337792" cy="1402675"/>
      </dsp:txXfrm>
    </dsp:sp>
    <dsp:sp modelId="{477E08DF-25CA-4D44-815C-EEBF840E27A2}">
      <dsp:nvSpPr>
        <dsp:cNvPr id="0" name=""/>
        <dsp:cNvSpPr/>
      </dsp:nvSpPr>
      <dsp:spPr>
        <a:xfrm>
          <a:off x="2574518" y="373475"/>
          <a:ext cx="2337792" cy="1402675"/>
        </a:xfrm>
        <a:prstGeom prst="rect">
          <a:avLst/>
        </a:prstGeom>
        <a:solidFill>
          <a:schemeClr val="accent5">
            <a:hueOff val="303874"/>
            <a:satOff val="-3413"/>
            <a:lumOff val="-72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C00000"/>
              </a:solidFill>
            </a:rPr>
            <a:t>What</a:t>
          </a:r>
          <a:r>
            <a:rPr lang="en-US" sz="2200" i="1" kern="1200" dirty="0">
              <a:solidFill>
                <a:srgbClr val="C00000"/>
              </a:solidFill>
            </a:rPr>
            <a:t> is </a:t>
          </a:r>
          <a:r>
            <a:rPr lang="en-US" sz="2200" kern="1200" dirty="0">
              <a:solidFill>
                <a:srgbClr val="C00000"/>
              </a:solidFill>
            </a:rPr>
            <a:t>a protocol?</a:t>
          </a:r>
        </a:p>
      </dsp:txBody>
      <dsp:txXfrm>
        <a:off x="2574518" y="373475"/>
        <a:ext cx="2337792" cy="1402675"/>
      </dsp:txXfrm>
    </dsp:sp>
    <dsp:sp modelId="{2D9DF2C8-9C89-42D7-9142-BF1A3A2A164E}">
      <dsp:nvSpPr>
        <dsp:cNvPr id="0" name=""/>
        <dsp:cNvSpPr/>
      </dsp:nvSpPr>
      <dsp:spPr>
        <a:xfrm>
          <a:off x="5146089" y="373475"/>
          <a:ext cx="2337792" cy="1402675"/>
        </a:xfrm>
        <a:prstGeom prst="rect">
          <a:avLst/>
        </a:prstGeom>
        <a:solidFill>
          <a:schemeClr val="accent5">
            <a:hueOff val="607749"/>
            <a:satOff val="-6826"/>
            <a:lumOff val="-145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Network edge: hosts, access network, physical media</a:t>
          </a:r>
        </a:p>
      </dsp:txBody>
      <dsp:txXfrm>
        <a:off x="5146089" y="373475"/>
        <a:ext cx="2337792" cy="1402675"/>
      </dsp:txXfrm>
    </dsp:sp>
    <dsp:sp modelId="{719EAF0A-6AAF-4B7A-95B0-E4C5186FDC9F}">
      <dsp:nvSpPr>
        <dsp:cNvPr id="0" name=""/>
        <dsp:cNvSpPr/>
      </dsp:nvSpPr>
      <dsp:spPr>
        <a:xfrm>
          <a:off x="7717661" y="373475"/>
          <a:ext cx="2337792" cy="1402675"/>
        </a:xfrm>
        <a:prstGeom prst="rect">
          <a:avLst/>
        </a:prstGeom>
        <a:solidFill>
          <a:schemeClr val="accent5">
            <a:hueOff val="911623"/>
            <a:satOff val="-10239"/>
            <a:lumOff val="-218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Network core: packet/circuit switching, internet structure</a:t>
          </a:r>
        </a:p>
      </dsp:txBody>
      <dsp:txXfrm>
        <a:off x="7717661" y="373475"/>
        <a:ext cx="2337792" cy="1402675"/>
      </dsp:txXfrm>
    </dsp:sp>
    <dsp:sp modelId="{49297CC9-DE55-42C4-B23D-FBCC22185945}">
      <dsp:nvSpPr>
        <dsp:cNvPr id="0" name=""/>
        <dsp:cNvSpPr/>
      </dsp:nvSpPr>
      <dsp:spPr>
        <a:xfrm>
          <a:off x="2946" y="2009929"/>
          <a:ext cx="2337792" cy="1402675"/>
        </a:xfrm>
        <a:prstGeom prst="rect">
          <a:avLst/>
        </a:prstGeom>
        <a:solidFill>
          <a:schemeClr val="accent5">
            <a:hueOff val="1215497"/>
            <a:satOff val="-13652"/>
            <a:lumOff val="-29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Performance: loss, delay, throughput</a:t>
          </a:r>
        </a:p>
      </dsp:txBody>
      <dsp:txXfrm>
        <a:off x="2946" y="2009929"/>
        <a:ext cx="2337792" cy="1402675"/>
      </dsp:txXfrm>
    </dsp:sp>
    <dsp:sp modelId="{651A0A3D-7D0C-4356-8061-344EB15451AF}">
      <dsp:nvSpPr>
        <dsp:cNvPr id="0" name=""/>
        <dsp:cNvSpPr/>
      </dsp:nvSpPr>
      <dsp:spPr>
        <a:xfrm>
          <a:off x="2574518" y="2009929"/>
          <a:ext cx="2337792" cy="1402675"/>
        </a:xfrm>
        <a:prstGeom prst="rect">
          <a:avLst/>
        </a:prstGeom>
        <a:solidFill>
          <a:schemeClr val="accent5">
            <a:hueOff val="1519371"/>
            <a:satOff val="-17065"/>
            <a:lumOff val="-36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Security</a:t>
          </a:r>
        </a:p>
      </dsp:txBody>
      <dsp:txXfrm>
        <a:off x="2574518" y="2009929"/>
        <a:ext cx="2337792" cy="1402675"/>
      </dsp:txXfrm>
    </dsp:sp>
    <dsp:sp modelId="{2913DEB0-21F9-412D-8906-1B921B417135}">
      <dsp:nvSpPr>
        <dsp:cNvPr id="0" name=""/>
        <dsp:cNvSpPr/>
      </dsp:nvSpPr>
      <dsp:spPr>
        <a:xfrm>
          <a:off x="5146089" y="2009929"/>
          <a:ext cx="2337792" cy="1402675"/>
        </a:xfrm>
        <a:prstGeom prst="rect">
          <a:avLst/>
        </a:prstGeom>
        <a:solidFill>
          <a:schemeClr val="accent5">
            <a:hueOff val="1823246"/>
            <a:satOff val="-20478"/>
            <a:lumOff val="-437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Protocol layers, service models</a:t>
          </a:r>
        </a:p>
      </dsp:txBody>
      <dsp:txXfrm>
        <a:off x="5146089" y="2009929"/>
        <a:ext cx="2337792" cy="1402675"/>
      </dsp:txXfrm>
    </dsp:sp>
    <dsp:sp modelId="{002FE7D2-A97F-423E-B392-6938D2895DFF}">
      <dsp:nvSpPr>
        <dsp:cNvPr id="0" name=""/>
        <dsp:cNvSpPr/>
      </dsp:nvSpPr>
      <dsp:spPr>
        <a:xfrm>
          <a:off x="7717661" y="2009929"/>
          <a:ext cx="2337792" cy="1402675"/>
        </a:xfrm>
        <a:prstGeom prst="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History</a:t>
          </a:r>
        </a:p>
      </dsp:txBody>
      <dsp:txXfrm>
        <a:off x="7717661" y="2009929"/>
        <a:ext cx="2337792" cy="1402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6BB53-CDB7-408C-9951-B3A39600F795}">
      <dsp:nvSpPr>
        <dsp:cNvPr id="0" name=""/>
        <dsp:cNvSpPr/>
      </dsp:nvSpPr>
      <dsp:spPr>
        <a:xfrm>
          <a:off x="2946" y="373475"/>
          <a:ext cx="2337792" cy="1402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</a:t>
          </a:r>
          <a:r>
            <a:rPr lang="en-US" sz="2200" i="1" kern="1200"/>
            <a:t>is</a:t>
          </a:r>
          <a:r>
            <a:rPr lang="en-US" sz="2200" kern="1200"/>
            <a:t> the Internet?</a:t>
          </a:r>
        </a:p>
      </dsp:txBody>
      <dsp:txXfrm>
        <a:off x="2946" y="373475"/>
        <a:ext cx="2337792" cy="1402675"/>
      </dsp:txXfrm>
    </dsp:sp>
    <dsp:sp modelId="{477E08DF-25CA-4D44-815C-EEBF840E27A2}">
      <dsp:nvSpPr>
        <dsp:cNvPr id="0" name=""/>
        <dsp:cNvSpPr/>
      </dsp:nvSpPr>
      <dsp:spPr>
        <a:xfrm>
          <a:off x="2574518" y="373475"/>
          <a:ext cx="2337792" cy="1402675"/>
        </a:xfrm>
        <a:prstGeom prst="rect">
          <a:avLst/>
        </a:prstGeom>
        <a:solidFill>
          <a:schemeClr val="accent5">
            <a:hueOff val="303874"/>
            <a:satOff val="-3413"/>
            <a:lumOff val="-72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</a:t>
          </a:r>
          <a:r>
            <a:rPr lang="en-US" sz="2200" i="1" kern="1200"/>
            <a:t> is </a:t>
          </a:r>
          <a:r>
            <a:rPr lang="en-US" sz="2200" kern="1200"/>
            <a:t>a protocol?</a:t>
          </a:r>
        </a:p>
      </dsp:txBody>
      <dsp:txXfrm>
        <a:off x="2574518" y="373475"/>
        <a:ext cx="2337792" cy="1402675"/>
      </dsp:txXfrm>
    </dsp:sp>
    <dsp:sp modelId="{2D9DF2C8-9C89-42D7-9142-BF1A3A2A164E}">
      <dsp:nvSpPr>
        <dsp:cNvPr id="0" name=""/>
        <dsp:cNvSpPr/>
      </dsp:nvSpPr>
      <dsp:spPr>
        <a:xfrm>
          <a:off x="5146089" y="373475"/>
          <a:ext cx="2337792" cy="1402675"/>
        </a:xfrm>
        <a:prstGeom prst="rect">
          <a:avLst/>
        </a:prstGeom>
        <a:solidFill>
          <a:schemeClr val="accent5">
            <a:hueOff val="607749"/>
            <a:satOff val="-6826"/>
            <a:lumOff val="-145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C00000"/>
              </a:solidFill>
            </a:rPr>
            <a:t>Network edge: hosts, access network, physical media</a:t>
          </a:r>
        </a:p>
      </dsp:txBody>
      <dsp:txXfrm>
        <a:off x="5146089" y="373475"/>
        <a:ext cx="2337792" cy="1402675"/>
      </dsp:txXfrm>
    </dsp:sp>
    <dsp:sp modelId="{719EAF0A-6AAF-4B7A-95B0-E4C5186FDC9F}">
      <dsp:nvSpPr>
        <dsp:cNvPr id="0" name=""/>
        <dsp:cNvSpPr/>
      </dsp:nvSpPr>
      <dsp:spPr>
        <a:xfrm>
          <a:off x="7717661" y="373475"/>
          <a:ext cx="2337792" cy="1402675"/>
        </a:xfrm>
        <a:prstGeom prst="rect">
          <a:avLst/>
        </a:prstGeom>
        <a:solidFill>
          <a:schemeClr val="accent5">
            <a:hueOff val="911623"/>
            <a:satOff val="-10239"/>
            <a:lumOff val="-218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Network core: packet/circuit switching, internet structure</a:t>
          </a:r>
        </a:p>
      </dsp:txBody>
      <dsp:txXfrm>
        <a:off x="7717661" y="373475"/>
        <a:ext cx="2337792" cy="1402675"/>
      </dsp:txXfrm>
    </dsp:sp>
    <dsp:sp modelId="{49297CC9-DE55-42C4-B23D-FBCC22185945}">
      <dsp:nvSpPr>
        <dsp:cNvPr id="0" name=""/>
        <dsp:cNvSpPr/>
      </dsp:nvSpPr>
      <dsp:spPr>
        <a:xfrm>
          <a:off x="2946" y="2009929"/>
          <a:ext cx="2337792" cy="1402675"/>
        </a:xfrm>
        <a:prstGeom prst="rect">
          <a:avLst/>
        </a:prstGeom>
        <a:solidFill>
          <a:schemeClr val="accent5">
            <a:hueOff val="1215497"/>
            <a:satOff val="-13652"/>
            <a:lumOff val="-29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Performance: loss, delay, throughput</a:t>
          </a:r>
        </a:p>
      </dsp:txBody>
      <dsp:txXfrm>
        <a:off x="2946" y="2009929"/>
        <a:ext cx="2337792" cy="1402675"/>
      </dsp:txXfrm>
    </dsp:sp>
    <dsp:sp modelId="{651A0A3D-7D0C-4356-8061-344EB15451AF}">
      <dsp:nvSpPr>
        <dsp:cNvPr id="0" name=""/>
        <dsp:cNvSpPr/>
      </dsp:nvSpPr>
      <dsp:spPr>
        <a:xfrm>
          <a:off x="2574518" y="2009929"/>
          <a:ext cx="2337792" cy="1402675"/>
        </a:xfrm>
        <a:prstGeom prst="rect">
          <a:avLst/>
        </a:prstGeom>
        <a:solidFill>
          <a:schemeClr val="accent5">
            <a:hueOff val="1519371"/>
            <a:satOff val="-17065"/>
            <a:lumOff val="-36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Security</a:t>
          </a:r>
        </a:p>
      </dsp:txBody>
      <dsp:txXfrm>
        <a:off x="2574518" y="2009929"/>
        <a:ext cx="2337792" cy="1402675"/>
      </dsp:txXfrm>
    </dsp:sp>
    <dsp:sp modelId="{2913DEB0-21F9-412D-8906-1B921B417135}">
      <dsp:nvSpPr>
        <dsp:cNvPr id="0" name=""/>
        <dsp:cNvSpPr/>
      </dsp:nvSpPr>
      <dsp:spPr>
        <a:xfrm>
          <a:off x="5146089" y="2009929"/>
          <a:ext cx="2337792" cy="1402675"/>
        </a:xfrm>
        <a:prstGeom prst="rect">
          <a:avLst/>
        </a:prstGeom>
        <a:solidFill>
          <a:schemeClr val="accent5">
            <a:hueOff val="1823246"/>
            <a:satOff val="-20478"/>
            <a:lumOff val="-437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Protocol layers, service models</a:t>
          </a:r>
        </a:p>
      </dsp:txBody>
      <dsp:txXfrm>
        <a:off x="5146089" y="2009929"/>
        <a:ext cx="2337792" cy="1402675"/>
      </dsp:txXfrm>
    </dsp:sp>
    <dsp:sp modelId="{002FE7D2-A97F-423E-B392-6938D2895DFF}">
      <dsp:nvSpPr>
        <dsp:cNvPr id="0" name=""/>
        <dsp:cNvSpPr/>
      </dsp:nvSpPr>
      <dsp:spPr>
        <a:xfrm>
          <a:off x="7717661" y="2009929"/>
          <a:ext cx="2337792" cy="1402675"/>
        </a:xfrm>
        <a:prstGeom prst="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History</a:t>
          </a:r>
        </a:p>
      </dsp:txBody>
      <dsp:txXfrm>
        <a:off x="7717661" y="2009929"/>
        <a:ext cx="2337792" cy="14026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6BB53-CDB7-408C-9951-B3A39600F795}">
      <dsp:nvSpPr>
        <dsp:cNvPr id="0" name=""/>
        <dsp:cNvSpPr/>
      </dsp:nvSpPr>
      <dsp:spPr>
        <a:xfrm>
          <a:off x="2946" y="373475"/>
          <a:ext cx="2337792" cy="1402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</a:t>
          </a:r>
          <a:r>
            <a:rPr lang="en-US" sz="2200" i="1" kern="1200"/>
            <a:t>is</a:t>
          </a:r>
          <a:r>
            <a:rPr lang="en-US" sz="2200" kern="1200"/>
            <a:t> the Internet?</a:t>
          </a:r>
        </a:p>
      </dsp:txBody>
      <dsp:txXfrm>
        <a:off x="2946" y="373475"/>
        <a:ext cx="2337792" cy="1402675"/>
      </dsp:txXfrm>
    </dsp:sp>
    <dsp:sp modelId="{477E08DF-25CA-4D44-815C-EEBF840E27A2}">
      <dsp:nvSpPr>
        <dsp:cNvPr id="0" name=""/>
        <dsp:cNvSpPr/>
      </dsp:nvSpPr>
      <dsp:spPr>
        <a:xfrm>
          <a:off x="2574518" y="373475"/>
          <a:ext cx="2337792" cy="1402675"/>
        </a:xfrm>
        <a:prstGeom prst="rect">
          <a:avLst/>
        </a:prstGeom>
        <a:solidFill>
          <a:schemeClr val="accent5">
            <a:hueOff val="303874"/>
            <a:satOff val="-3413"/>
            <a:lumOff val="-72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</a:t>
          </a:r>
          <a:r>
            <a:rPr lang="en-US" sz="2200" i="1" kern="1200"/>
            <a:t> is </a:t>
          </a:r>
          <a:r>
            <a:rPr lang="en-US" sz="2200" kern="1200"/>
            <a:t>a protocol?</a:t>
          </a:r>
        </a:p>
      </dsp:txBody>
      <dsp:txXfrm>
        <a:off x="2574518" y="373475"/>
        <a:ext cx="2337792" cy="1402675"/>
      </dsp:txXfrm>
    </dsp:sp>
    <dsp:sp modelId="{2D9DF2C8-9C89-42D7-9142-BF1A3A2A164E}">
      <dsp:nvSpPr>
        <dsp:cNvPr id="0" name=""/>
        <dsp:cNvSpPr/>
      </dsp:nvSpPr>
      <dsp:spPr>
        <a:xfrm>
          <a:off x="5146089" y="373475"/>
          <a:ext cx="2337792" cy="1402675"/>
        </a:xfrm>
        <a:prstGeom prst="rect">
          <a:avLst/>
        </a:prstGeom>
        <a:solidFill>
          <a:schemeClr val="accent5">
            <a:hueOff val="607749"/>
            <a:satOff val="-6826"/>
            <a:lumOff val="-145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Network edge: hosts, access network, physical media</a:t>
          </a:r>
        </a:p>
      </dsp:txBody>
      <dsp:txXfrm>
        <a:off x="5146089" y="373475"/>
        <a:ext cx="2337792" cy="1402675"/>
      </dsp:txXfrm>
    </dsp:sp>
    <dsp:sp modelId="{719EAF0A-6AAF-4B7A-95B0-E4C5186FDC9F}">
      <dsp:nvSpPr>
        <dsp:cNvPr id="0" name=""/>
        <dsp:cNvSpPr/>
      </dsp:nvSpPr>
      <dsp:spPr>
        <a:xfrm>
          <a:off x="7717661" y="373475"/>
          <a:ext cx="2337792" cy="1402675"/>
        </a:xfrm>
        <a:prstGeom prst="rect">
          <a:avLst/>
        </a:prstGeom>
        <a:solidFill>
          <a:schemeClr val="accent5">
            <a:hueOff val="911623"/>
            <a:satOff val="-10239"/>
            <a:lumOff val="-218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C00000"/>
              </a:solidFill>
            </a:rPr>
            <a:t>Network core: packet/circuit switching, internet structure</a:t>
          </a:r>
        </a:p>
      </dsp:txBody>
      <dsp:txXfrm>
        <a:off x="7717661" y="373475"/>
        <a:ext cx="2337792" cy="1402675"/>
      </dsp:txXfrm>
    </dsp:sp>
    <dsp:sp modelId="{49297CC9-DE55-42C4-B23D-FBCC22185945}">
      <dsp:nvSpPr>
        <dsp:cNvPr id="0" name=""/>
        <dsp:cNvSpPr/>
      </dsp:nvSpPr>
      <dsp:spPr>
        <a:xfrm>
          <a:off x="2946" y="2009929"/>
          <a:ext cx="2337792" cy="1402675"/>
        </a:xfrm>
        <a:prstGeom prst="rect">
          <a:avLst/>
        </a:prstGeom>
        <a:solidFill>
          <a:schemeClr val="accent5">
            <a:hueOff val="1215497"/>
            <a:satOff val="-13652"/>
            <a:lumOff val="-29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Performance: loss, delay, throughput</a:t>
          </a:r>
        </a:p>
      </dsp:txBody>
      <dsp:txXfrm>
        <a:off x="2946" y="2009929"/>
        <a:ext cx="2337792" cy="1402675"/>
      </dsp:txXfrm>
    </dsp:sp>
    <dsp:sp modelId="{651A0A3D-7D0C-4356-8061-344EB15451AF}">
      <dsp:nvSpPr>
        <dsp:cNvPr id="0" name=""/>
        <dsp:cNvSpPr/>
      </dsp:nvSpPr>
      <dsp:spPr>
        <a:xfrm>
          <a:off x="2574518" y="2009929"/>
          <a:ext cx="2337792" cy="1402675"/>
        </a:xfrm>
        <a:prstGeom prst="rect">
          <a:avLst/>
        </a:prstGeom>
        <a:solidFill>
          <a:schemeClr val="accent5">
            <a:hueOff val="1519371"/>
            <a:satOff val="-17065"/>
            <a:lumOff val="-36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Security</a:t>
          </a:r>
        </a:p>
      </dsp:txBody>
      <dsp:txXfrm>
        <a:off x="2574518" y="2009929"/>
        <a:ext cx="2337792" cy="1402675"/>
      </dsp:txXfrm>
    </dsp:sp>
    <dsp:sp modelId="{2913DEB0-21F9-412D-8906-1B921B417135}">
      <dsp:nvSpPr>
        <dsp:cNvPr id="0" name=""/>
        <dsp:cNvSpPr/>
      </dsp:nvSpPr>
      <dsp:spPr>
        <a:xfrm>
          <a:off x="5146089" y="2009929"/>
          <a:ext cx="2337792" cy="1402675"/>
        </a:xfrm>
        <a:prstGeom prst="rect">
          <a:avLst/>
        </a:prstGeom>
        <a:solidFill>
          <a:schemeClr val="accent5">
            <a:hueOff val="1823246"/>
            <a:satOff val="-20478"/>
            <a:lumOff val="-437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Protocol layers, service models</a:t>
          </a:r>
        </a:p>
      </dsp:txBody>
      <dsp:txXfrm>
        <a:off x="5146089" y="2009929"/>
        <a:ext cx="2337792" cy="1402675"/>
      </dsp:txXfrm>
    </dsp:sp>
    <dsp:sp modelId="{002FE7D2-A97F-423E-B392-6938D2895DFF}">
      <dsp:nvSpPr>
        <dsp:cNvPr id="0" name=""/>
        <dsp:cNvSpPr/>
      </dsp:nvSpPr>
      <dsp:spPr>
        <a:xfrm>
          <a:off x="7717661" y="2009929"/>
          <a:ext cx="2337792" cy="1402675"/>
        </a:xfrm>
        <a:prstGeom prst="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History</a:t>
          </a:r>
        </a:p>
      </dsp:txBody>
      <dsp:txXfrm>
        <a:off x="7717661" y="2009929"/>
        <a:ext cx="2337792" cy="14026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6BB53-CDB7-408C-9951-B3A39600F795}">
      <dsp:nvSpPr>
        <dsp:cNvPr id="0" name=""/>
        <dsp:cNvSpPr/>
      </dsp:nvSpPr>
      <dsp:spPr>
        <a:xfrm>
          <a:off x="2946" y="373475"/>
          <a:ext cx="2337792" cy="1402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</a:t>
          </a:r>
          <a:r>
            <a:rPr lang="en-US" sz="2200" i="1" kern="1200"/>
            <a:t>is</a:t>
          </a:r>
          <a:r>
            <a:rPr lang="en-US" sz="2200" kern="1200"/>
            <a:t> the Internet?</a:t>
          </a:r>
        </a:p>
      </dsp:txBody>
      <dsp:txXfrm>
        <a:off x="2946" y="373475"/>
        <a:ext cx="2337792" cy="1402675"/>
      </dsp:txXfrm>
    </dsp:sp>
    <dsp:sp modelId="{477E08DF-25CA-4D44-815C-EEBF840E27A2}">
      <dsp:nvSpPr>
        <dsp:cNvPr id="0" name=""/>
        <dsp:cNvSpPr/>
      </dsp:nvSpPr>
      <dsp:spPr>
        <a:xfrm>
          <a:off x="2574518" y="373475"/>
          <a:ext cx="2337792" cy="1402675"/>
        </a:xfrm>
        <a:prstGeom prst="rect">
          <a:avLst/>
        </a:prstGeom>
        <a:solidFill>
          <a:schemeClr val="accent5">
            <a:hueOff val="303874"/>
            <a:satOff val="-3413"/>
            <a:lumOff val="-72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</a:t>
          </a:r>
          <a:r>
            <a:rPr lang="en-US" sz="2200" i="1" kern="1200"/>
            <a:t> is </a:t>
          </a:r>
          <a:r>
            <a:rPr lang="en-US" sz="2200" kern="1200"/>
            <a:t>a protocol?</a:t>
          </a:r>
        </a:p>
      </dsp:txBody>
      <dsp:txXfrm>
        <a:off x="2574518" y="373475"/>
        <a:ext cx="2337792" cy="1402675"/>
      </dsp:txXfrm>
    </dsp:sp>
    <dsp:sp modelId="{2D9DF2C8-9C89-42D7-9142-BF1A3A2A164E}">
      <dsp:nvSpPr>
        <dsp:cNvPr id="0" name=""/>
        <dsp:cNvSpPr/>
      </dsp:nvSpPr>
      <dsp:spPr>
        <a:xfrm>
          <a:off x="5146089" y="373475"/>
          <a:ext cx="2337792" cy="1402675"/>
        </a:xfrm>
        <a:prstGeom prst="rect">
          <a:avLst/>
        </a:prstGeom>
        <a:solidFill>
          <a:schemeClr val="accent5">
            <a:hueOff val="607749"/>
            <a:satOff val="-6826"/>
            <a:lumOff val="-145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Network edge: hosts, access network, physical media</a:t>
          </a:r>
        </a:p>
      </dsp:txBody>
      <dsp:txXfrm>
        <a:off x="5146089" y="373475"/>
        <a:ext cx="2337792" cy="1402675"/>
      </dsp:txXfrm>
    </dsp:sp>
    <dsp:sp modelId="{719EAF0A-6AAF-4B7A-95B0-E4C5186FDC9F}">
      <dsp:nvSpPr>
        <dsp:cNvPr id="0" name=""/>
        <dsp:cNvSpPr/>
      </dsp:nvSpPr>
      <dsp:spPr>
        <a:xfrm>
          <a:off x="7717661" y="373475"/>
          <a:ext cx="2337792" cy="1402675"/>
        </a:xfrm>
        <a:prstGeom prst="rect">
          <a:avLst/>
        </a:prstGeom>
        <a:solidFill>
          <a:schemeClr val="accent5">
            <a:hueOff val="911623"/>
            <a:satOff val="-10239"/>
            <a:lumOff val="-218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Network core: packet/circuit switching, internet structure</a:t>
          </a:r>
        </a:p>
      </dsp:txBody>
      <dsp:txXfrm>
        <a:off x="7717661" y="373475"/>
        <a:ext cx="2337792" cy="1402675"/>
      </dsp:txXfrm>
    </dsp:sp>
    <dsp:sp modelId="{49297CC9-DE55-42C4-B23D-FBCC22185945}">
      <dsp:nvSpPr>
        <dsp:cNvPr id="0" name=""/>
        <dsp:cNvSpPr/>
      </dsp:nvSpPr>
      <dsp:spPr>
        <a:xfrm>
          <a:off x="2946" y="2009929"/>
          <a:ext cx="2337792" cy="1402675"/>
        </a:xfrm>
        <a:prstGeom prst="rect">
          <a:avLst/>
        </a:prstGeom>
        <a:solidFill>
          <a:schemeClr val="accent5">
            <a:hueOff val="1215497"/>
            <a:satOff val="-13652"/>
            <a:lumOff val="-29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C00000"/>
              </a:solidFill>
            </a:rPr>
            <a:t>Performance: loss, delay, throughput</a:t>
          </a:r>
        </a:p>
      </dsp:txBody>
      <dsp:txXfrm>
        <a:off x="2946" y="2009929"/>
        <a:ext cx="2337792" cy="1402675"/>
      </dsp:txXfrm>
    </dsp:sp>
    <dsp:sp modelId="{651A0A3D-7D0C-4356-8061-344EB15451AF}">
      <dsp:nvSpPr>
        <dsp:cNvPr id="0" name=""/>
        <dsp:cNvSpPr/>
      </dsp:nvSpPr>
      <dsp:spPr>
        <a:xfrm>
          <a:off x="2574518" y="2009929"/>
          <a:ext cx="2337792" cy="1402675"/>
        </a:xfrm>
        <a:prstGeom prst="rect">
          <a:avLst/>
        </a:prstGeom>
        <a:solidFill>
          <a:schemeClr val="accent5">
            <a:hueOff val="1519371"/>
            <a:satOff val="-17065"/>
            <a:lumOff val="-36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Security</a:t>
          </a:r>
        </a:p>
      </dsp:txBody>
      <dsp:txXfrm>
        <a:off x="2574518" y="2009929"/>
        <a:ext cx="2337792" cy="1402675"/>
      </dsp:txXfrm>
    </dsp:sp>
    <dsp:sp modelId="{2913DEB0-21F9-412D-8906-1B921B417135}">
      <dsp:nvSpPr>
        <dsp:cNvPr id="0" name=""/>
        <dsp:cNvSpPr/>
      </dsp:nvSpPr>
      <dsp:spPr>
        <a:xfrm>
          <a:off x="5146089" y="2009929"/>
          <a:ext cx="2337792" cy="1402675"/>
        </a:xfrm>
        <a:prstGeom prst="rect">
          <a:avLst/>
        </a:prstGeom>
        <a:solidFill>
          <a:schemeClr val="accent5">
            <a:hueOff val="1823246"/>
            <a:satOff val="-20478"/>
            <a:lumOff val="-437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Protocol layers, service models</a:t>
          </a:r>
        </a:p>
      </dsp:txBody>
      <dsp:txXfrm>
        <a:off x="5146089" y="2009929"/>
        <a:ext cx="2337792" cy="1402675"/>
      </dsp:txXfrm>
    </dsp:sp>
    <dsp:sp modelId="{002FE7D2-A97F-423E-B392-6938D2895DFF}">
      <dsp:nvSpPr>
        <dsp:cNvPr id="0" name=""/>
        <dsp:cNvSpPr/>
      </dsp:nvSpPr>
      <dsp:spPr>
        <a:xfrm>
          <a:off x="7717661" y="2009929"/>
          <a:ext cx="2337792" cy="1402675"/>
        </a:xfrm>
        <a:prstGeom prst="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History</a:t>
          </a:r>
        </a:p>
      </dsp:txBody>
      <dsp:txXfrm>
        <a:off x="7717661" y="2009929"/>
        <a:ext cx="2337792" cy="14026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6BB53-CDB7-408C-9951-B3A39600F795}">
      <dsp:nvSpPr>
        <dsp:cNvPr id="0" name=""/>
        <dsp:cNvSpPr/>
      </dsp:nvSpPr>
      <dsp:spPr>
        <a:xfrm>
          <a:off x="2946" y="373475"/>
          <a:ext cx="2337792" cy="1402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</a:t>
          </a:r>
          <a:r>
            <a:rPr lang="en-US" sz="2200" i="1" kern="1200"/>
            <a:t>is</a:t>
          </a:r>
          <a:r>
            <a:rPr lang="en-US" sz="2200" kern="1200"/>
            <a:t> the Internet?</a:t>
          </a:r>
        </a:p>
      </dsp:txBody>
      <dsp:txXfrm>
        <a:off x="2946" y="373475"/>
        <a:ext cx="2337792" cy="1402675"/>
      </dsp:txXfrm>
    </dsp:sp>
    <dsp:sp modelId="{477E08DF-25CA-4D44-815C-EEBF840E27A2}">
      <dsp:nvSpPr>
        <dsp:cNvPr id="0" name=""/>
        <dsp:cNvSpPr/>
      </dsp:nvSpPr>
      <dsp:spPr>
        <a:xfrm>
          <a:off x="2574518" y="373475"/>
          <a:ext cx="2337792" cy="1402675"/>
        </a:xfrm>
        <a:prstGeom prst="rect">
          <a:avLst/>
        </a:prstGeom>
        <a:solidFill>
          <a:schemeClr val="accent5">
            <a:hueOff val="303874"/>
            <a:satOff val="-3413"/>
            <a:lumOff val="-72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</a:t>
          </a:r>
          <a:r>
            <a:rPr lang="en-US" sz="2200" i="1" kern="1200"/>
            <a:t> is </a:t>
          </a:r>
          <a:r>
            <a:rPr lang="en-US" sz="2200" kern="1200"/>
            <a:t>a protocol?</a:t>
          </a:r>
        </a:p>
      </dsp:txBody>
      <dsp:txXfrm>
        <a:off x="2574518" y="373475"/>
        <a:ext cx="2337792" cy="1402675"/>
      </dsp:txXfrm>
    </dsp:sp>
    <dsp:sp modelId="{2D9DF2C8-9C89-42D7-9142-BF1A3A2A164E}">
      <dsp:nvSpPr>
        <dsp:cNvPr id="0" name=""/>
        <dsp:cNvSpPr/>
      </dsp:nvSpPr>
      <dsp:spPr>
        <a:xfrm>
          <a:off x="5146089" y="373475"/>
          <a:ext cx="2337792" cy="1402675"/>
        </a:xfrm>
        <a:prstGeom prst="rect">
          <a:avLst/>
        </a:prstGeom>
        <a:solidFill>
          <a:schemeClr val="accent5">
            <a:hueOff val="607749"/>
            <a:satOff val="-6826"/>
            <a:lumOff val="-145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Network edge: hosts, access network, physical media</a:t>
          </a:r>
        </a:p>
      </dsp:txBody>
      <dsp:txXfrm>
        <a:off x="5146089" y="373475"/>
        <a:ext cx="2337792" cy="1402675"/>
      </dsp:txXfrm>
    </dsp:sp>
    <dsp:sp modelId="{719EAF0A-6AAF-4B7A-95B0-E4C5186FDC9F}">
      <dsp:nvSpPr>
        <dsp:cNvPr id="0" name=""/>
        <dsp:cNvSpPr/>
      </dsp:nvSpPr>
      <dsp:spPr>
        <a:xfrm>
          <a:off x="7717661" y="373475"/>
          <a:ext cx="2337792" cy="1402675"/>
        </a:xfrm>
        <a:prstGeom prst="rect">
          <a:avLst/>
        </a:prstGeom>
        <a:solidFill>
          <a:schemeClr val="accent5">
            <a:hueOff val="911623"/>
            <a:satOff val="-10239"/>
            <a:lumOff val="-218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Network core: packet/circuit switching, internet structure</a:t>
          </a:r>
        </a:p>
      </dsp:txBody>
      <dsp:txXfrm>
        <a:off x="7717661" y="373475"/>
        <a:ext cx="2337792" cy="1402675"/>
      </dsp:txXfrm>
    </dsp:sp>
    <dsp:sp modelId="{49297CC9-DE55-42C4-B23D-FBCC22185945}">
      <dsp:nvSpPr>
        <dsp:cNvPr id="0" name=""/>
        <dsp:cNvSpPr/>
      </dsp:nvSpPr>
      <dsp:spPr>
        <a:xfrm>
          <a:off x="2946" y="2009929"/>
          <a:ext cx="2337792" cy="1402675"/>
        </a:xfrm>
        <a:prstGeom prst="rect">
          <a:avLst/>
        </a:prstGeom>
        <a:solidFill>
          <a:schemeClr val="accent5">
            <a:hueOff val="1215497"/>
            <a:satOff val="-13652"/>
            <a:lumOff val="-29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Performance: loss, delay, throughput</a:t>
          </a:r>
        </a:p>
      </dsp:txBody>
      <dsp:txXfrm>
        <a:off x="2946" y="2009929"/>
        <a:ext cx="2337792" cy="1402675"/>
      </dsp:txXfrm>
    </dsp:sp>
    <dsp:sp modelId="{651A0A3D-7D0C-4356-8061-344EB15451AF}">
      <dsp:nvSpPr>
        <dsp:cNvPr id="0" name=""/>
        <dsp:cNvSpPr/>
      </dsp:nvSpPr>
      <dsp:spPr>
        <a:xfrm>
          <a:off x="2574518" y="2009929"/>
          <a:ext cx="2337792" cy="1402675"/>
        </a:xfrm>
        <a:prstGeom prst="rect">
          <a:avLst/>
        </a:prstGeom>
        <a:solidFill>
          <a:schemeClr val="accent5">
            <a:hueOff val="1519371"/>
            <a:satOff val="-17065"/>
            <a:lumOff val="-36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C00000"/>
              </a:solidFill>
            </a:rPr>
            <a:t>Security</a:t>
          </a:r>
        </a:p>
      </dsp:txBody>
      <dsp:txXfrm>
        <a:off x="2574518" y="2009929"/>
        <a:ext cx="2337792" cy="1402675"/>
      </dsp:txXfrm>
    </dsp:sp>
    <dsp:sp modelId="{2913DEB0-21F9-412D-8906-1B921B417135}">
      <dsp:nvSpPr>
        <dsp:cNvPr id="0" name=""/>
        <dsp:cNvSpPr/>
      </dsp:nvSpPr>
      <dsp:spPr>
        <a:xfrm>
          <a:off x="5146089" y="2009929"/>
          <a:ext cx="2337792" cy="1402675"/>
        </a:xfrm>
        <a:prstGeom prst="rect">
          <a:avLst/>
        </a:prstGeom>
        <a:solidFill>
          <a:schemeClr val="accent5">
            <a:hueOff val="1823246"/>
            <a:satOff val="-20478"/>
            <a:lumOff val="-437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Protocol layers, service models</a:t>
          </a:r>
        </a:p>
      </dsp:txBody>
      <dsp:txXfrm>
        <a:off x="5146089" y="2009929"/>
        <a:ext cx="2337792" cy="1402675"/>
      </dsp:txXfrm>
    </dsp:sp>
    <dsp:sp modelId="{002FE7D2-A97F-423E-B392-6938D2895DFF}">
      <dsp:nvSpPr>
        <dsp:cNvPr id="0" name=""/>
        <dsp:cNvSpPr/>
      </dsp:nvSpPr>
      <dsp:spPr>
        <a:xfrm>
          <a:off x="7717661" y="2009929"/>
          <a:ext cx="2337792" cy="1402675"/>
        </a:xfrm>
        <a:prstGeom prst="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History</a:t>
          </a:r>
        </a:p>
      </dsp:txBody>
      <dsp:txXfrm>
        <a:off x="7717661" y="2009929"/>
        <a:ext cx="2337792" cy="14026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EC437-2418-4E9F-B4D2-009BA13AF8BE}">
      <dsp:nvSpPr>
        <dsp:cNvPr id="0" name=""/>
        <dsp:cNvSpPr/>
      </dsp:nvSpPr>
      <dsp:spPr>
        <a:xfrm>
          <a:off x="0" y="94581"/>
          <a:ext cx="6797675" cy="1193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Internet not originally designed with (much) security in mind</a:t>
          </a:r>
        </a:p>
      </dsp:txBody>
      <dsp:txXfrm>
        <a:off x="58257" y="152838"/>
        <a:ext cx="6681161" cy="1076886"/>
      </dsp:txXfrm>
    </dsp:sp>
    <dsp:sp modelId="{7CE89594-D563-4E5C-8A65-345875966E53}">
      <dsp:nvSpPr>
        <dsp:cNvPr id="0" name=""/>
        <dsp:cNvSpPr/>
      </dsp:nvSpPr>
      <dsp:spPr>
        <a:xfrm>
          <a:off x="0" y="1287981"/>
          <a:ext cx="6797675" cy="155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0" i="1" kern="1200"/>
            <a:t>original vision:</a:t>
          </a:r>
          <a:r>
            <a:rPr lang="en-US" sz="2300" b="0" i="0" kern="1200"/>
            <a:t> “a group of mutually trusting users attached to a transparent network” ☺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0" i="0" kern="1200"/>
            <a:t>Internet protocol designers playing “catch-up”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0" i="0" kern="1200"/>
            <a:t>security considerations in all layers!</a:t>
          </a:r>
          <a:endParaRPr lang="en-US" sz="2300" kern="1200"/>
        </a:p>
      </dsp:txBody>
      <dsp:txXfrm>
        <a:off x="0" y="1287981"/>
        <a:ext cx="6797675" cy="1552500"/>
      </dsp:txXfrm>
    </dsp:sp>
    <dsp:sp modelId="{E0CD128E-533C-4674-B068-913EC46F9600}">
      <dsp:nvSpPr>
        <dsp:cNvPr id="0" name=""/>
        <dsp:cNvSpPr/>
      </dsp:nvSpPr>
      <dsp:spPr>
        <a:xfrm>
          <a:off x="0" y="2840481"/>
          <a:ext cx="6797675" cy="1193400"/>
        </a:xfrm>
        <a:prstGeom prst="round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We now need to think about:</a:t>
          </a:r>
        </a:p>
      </dsp:txBody>
      <dsp:txXfrm>
        <a:off x="58257" y="2898738"/>
        <a:ext cx="6681161" cy="1076886"/>
      </dsp:txXfrm>
    </dsp:sp>
    <dsp:sp modelId="{B71B2DEC-A9E9-40FA-AE7A-C51DC6C22216}">
      <dsp:nvSpPr>
        <dsp:cNvPr id="0" name=""/>
        <dsp:cNvSpPr/>
      </dsp:nvSpPr>
      <dsp:spPr>
        <a:xfrm>
          <a:off x="0" y="4033881"/>
          <a:ext cx="6797675" cy="152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0" i="0" kern="1200"/>
            <a:t>how bad guys can attack computer networks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0" i="0" kern="1200"/>
            <a:t>how we can defend networks against attacks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0" i="0" kern="1200"/>
            <a:t>how to design architectures that are immune to attacks</a:t>
          </a:r>
          <a:endParaRPr lang="en-US" sz="2300" kern="1200"/>
        </a:p>
      </dsp:txBody>
      <dsp:txXfrm>
        <a:off x="0" y="4033881"/>
        <a:ext cx="6797675" cy="15214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10742-B67D-49D3-8CBD-595471CEE430}">
      <dsp:nvSpPr>
        <dsp:cNvPr id="0" name=""/>
        <dsp:cNvSpPr/>
      </dsp:nvSpPr>
      <dsp:spPr>
        <a:xfrm>
          <a:off x="0" y="94581"/>
          <a:ext cx="6797675" cy="1193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Internet not originally designed with (much) security in mind</a:t>
          </a:r>
          <a:endParaRPr lang="en-US" sz="3000" kern="1200"/>
        </a:p>
      </dsp:txBody>
      <dsp:txXfrm>
        <a:off x="58257" y="152838"/>
        <a:ext cx="6681161" cy="1076886"/>
      </dsp:txXfrm>
    </dsp:sp>
    <dsp:sp modelId="{FD6B7C5E-80CF-4852-87DE-9DE407FDFEC0}">
      <dsp:nvSpPr>
        <dsp:cNvPr id="0" name=""/>
        <dsp:cNvSpPr/>
      </dsp:nvSpPr>
      <dsp:spPr>
        <a:xfrm>
          <a:off x="0" y="1287981"/>
          <a:ext cx="6797675" cy="155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0" i="1" kern="1200"/>
            <a:t>original vision:</a:t>
          </a:r>
          <a:r>
            <a:rPr lang="en-US" sz="2300" b="0" i="0" kern="1200"/>
            <a:t> “a group of mutually trusting users attached to a transparent network” ☺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0" i="0" kern="1200"/>
            <a:t>Internet protocol designers playing “catch-up”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0" i="0" kern="1200"/>
            <a:t>security considerations in all layers!</a:t>
          </a:r>
          <a:endParaRPr lang="en-US" sz="2300" kern="1200"/>
        </a:p>
      </dsp:txBody>
      <dsp:txXfrm>
        <a:off x="0" y="1287981"/>
        <a:ext cx="6797675" cy="1552500"/>
      </dsp:txXfrm>
    </dsp:sp>
    <dsp:sp modelId="{6D315B7B-E838-4685-B084-CFC8726221BE}">
      <dsp:nvSpPr>
        <dsp:cNvPr id="0" name=""/>
        <dsp:cNvSpPr/>
      </dsp:nvSpPr>
      <dsp:spPr>
        <a:xfrm>
          <a:off x="0" y="2840481"/>
          <a:ext cx="6797675" cy="1193400"/>
        </a:xfrm>
        <a:prstGeom prst="round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We now need to think about:</a:t>
          </a:r>
          <a:endParaRPr lang="en-US" sz="3000" kern="1200"/>
        </a:p>
      </dsp:txBody>
      <dsp:txXfrm>
        <a:off x="58257" y="2898738"/>
        <a:ext cx="6681161" cy="1076886"/>
      </dsp:txXfrm>
    </dsp:sp>
    <dsp:sp modelId="{29A99B96-9C48-4C84-A8F3-90B831A4DA52}">
      <dsp:nvSpPr>
        <dsp:cNvPr id="0" name=""/>
        <dsp:cNvSpPr/>
      </dsp:nvSpPr>
      <dsp:spPr>
        <a:xfrm>
          <a:off x="0" y="4033881"/>
          <a:ext cx="6797675" cy="152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0" i="0" kern="1200"/>
            <a:t>how bad guys can attack computer networks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0" i="0" kern="1200"/>
            <a:t>how we can defend networks against attacks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0" i="0" kern="1200"/>
            <a:t>how to design architectures that are immune to attacks</a:t>
          </a:r>
          <a:endParaRPr lang="en-US" sz="2300" kern="1200"/>
        </a:p>
      </dsp:txBody>
      <dsp:txXfrm>
        <a:off x="0" y="4033881"/>
        <a:ext cx="6797675" cy="15214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6BB53-CDB7-408C-9951-B3A39600F795}">
      <dsp:nvSpPr>
        <dsp:cNvPr id="0" name=""/>
        <dsp:cNvSpPr/>
      </dsp:nvSpPr>
      <dsp:spPr>
        <a:xfrm>
          <a:off x="2946" y="373475"/>
          <a:ext cx="2337792" cy="1402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</a:t>
          </a:r>
          <a:r>
            <a:rPr lang="en-US" sz="2200" i="1" kern="1200"/>
            <a:t>is</a:t>
          </a:r>
          <a:r>
            <a:rPr lang="en-US" sz="2200" kern="1200"/>
            <a:t> the Internet?</a:t>
          </a:r>
        </a:p>
      </dsp:txBody>
      <dsp:txXfrm>
        <a:off x="2946" y="373475"/>
        <a:ext cx="2337792" cy="1402675"/>
      </dsp:txXfrm>
    </dsp:sp>
    <dsp:sp modelId="{477E08DF-25CA-4D44-815C-EEBF840E27A2}">
      <dsp:nvSpPr>
        <dsp:cNvPr id="0" name=""/>
        <dsp:cNvSpPr/>
      </dsp:nvSpPr>
      <dsp:spPr>
        <a:xfrm>
          <a:off x="2574518" y="373475"/>
          <a:ext cx="2337792" cy="1402675"/>
        </a:xfrm>
        <a:prstGeom prst="rect">
          <a:avLst/>
        </a:prstGeom>
        <a:solidFill>
          <a:schemeClr val="accent5">
            <a:hueOff val="303874"/>
            <a:satOff val="-3413"/>
            <a:lumOff val="-72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</a:t>
          </a:r>
          <a:r>
            <a:rPr lang="en-US" sz="2200" i="1" kern="1200"/>
            <a:t> is </a:t>
          </a:r>
          <a:r>
            <a:rPr lang="en-US" sz="2200" kern="1200"/>
            <a:t>a protocol?</a:t>
          </a:r>
        </a:p>
      </dsp:txBody>
      <dsp:txXfrm>
        <a:off x="2574518" y="373475"/>
        <a:ext cx="2337792" cy="1402675"/>
      </dsp:txXfrm>
    </dsp:sp>
    <dsp:sp modelId="{2D9DF2C8-9C89-42D7-9142-BF1A3A2A164E}">
      <dsp:nvSpPr>
        <dsp:cNvPr id="0" name=""/>
        <dsp:cNvSpPr/>
      </dsp:nvSpPr>
      <dsp:spPr>
        <a:xfrm>
          <a:off x="5146089" y="373475"/>
          <a:ext cx="2337792" cy="1402675"/>
        </a:xfrm>
        <a:prstGeom prst="rect">
          <a:avLst/>
        </a:prstGeom>
        <a:solidFill>
          <a:schemeClr val="accent5">
            <a:hueOff val="607749"/>
            <a:satOff val="-6826"/>
            <a:lumOff val="-145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Network edge: hosts, access network, physical media</a:t>
          </a:r>
        </a:p>
      </dsp:txBody>
      <dsp:txXfrm>
        <a:off x="5146089" y="373475"/>
        <a:ext cx="2337792" cy="1402675"/>
      </dsp:txXfrm>
    </dsp:sp>
    <dsp:sp modelId="{719EAF0A-6AAF-4B7A-95B0-E4C5186FDC9F}">
      <dsp:nvSpPr>
        <dsp:cNvPr id="0" name=""/>
        <dsp:cNvSpPr/>
      </dsp:nvSpPr>
      <dsp:spPr>
        <a:xfrm>
          <a:off x="7717661" y="373475"/>
          <a:ext cx="2337792" cy="1402675"/>
        </a:xfrm>
        <a:prstGeom prst="rect">
          <a:avLst/>
        </a:prstGeom>
        <a:solidFill>
          <a:schemeClr val="accent5">
            <a:hueOff val="911623"/>
            <a:satOff val="-10239"/>
            <a:lumOff val="-218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Network core: packet/circuit switching, internet structure</a:t>
          </a:r>
        </a:p>
      </dsp:txBody>
      <dsp:txXfrm>
        <a:off x="7717661" y="373475"/>
        <a:ext cx="2337792" cy="1402675"/>
      </dsp:txXfrm>
    </dsp:sp>
    <dsp:sp modelId="{49297CC9-DE55-42C4-B23D-FBCC22185945}">
      <dsp:nvSpPr>
        <dsp:cNvPr id="0" name=""/>
        <dsp:cNvSpPr/>
      </dsp:nvSpPr>
      <dsp:spPr>
        <a:xfrm>
          <a:off x="2946" y="2009929"/>
          <a:ext cx="2337792" cy="1402675"/>
        </a:xfrm>
        <a:prstGeom prst="rect">
          <a:avLst/>
        </a:prstGeom>
        <a:solidFill>
          <a:schemeClr val="accent5">
            <a:hueOff val="1215497"/>
            <a:satOff val="-13652"/>
            <a:lumOff val="-29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Performance: loss, delay, throughput</a:t>
          </a:r>
        </a:p>
      </dsp:txBody>
      <dsp:txXfrm>
        <a:off x="2946" y="2009929"/>
        <a:ext cx="2337792" cy="1402675"/>
      </dsp:txXfrm>
    </dsp:sp>
    <dsp:sp modelId="{651A0A3D-7D0C-4356-8061-344EB15451AF}">
      <dsp:nvSpPr>
        <dsp:cNvPr id="0" name=""/>
        <dsp:cNvSpPr/>
      </dsp:nvSpPr>
      <dsp:spPr>
        <a:xfrm>
          <a:off x="2574518" y="2009929"/>
          <a:ext cx="2337792" cy="1402675"/>
        </a:xfrm>
        <a:prstGeom prst="rect">
          <a:avLst/>
        </a:prstGeom>
        <a:solidFill>
          <a:schemeClr val="accent5">
            <a:hueOff val="1519371"/>
            <a:satOff val="-17065"/>
            <a:lumOff val="-36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Security</a:t>
          </a:r>
        </a:p>
      </dsp:txBody>
      <dsp:txXfrm>
        <a:off x="2574518" y="2009929"/>
        <a:ext cx="2337792" cy="1402675"/>
      </dsp:txXfrm>
    </dsp:sp>
    <dsp:sp modelId="{2913DEB0-21F9-412D-8906-1B921B417135}">
      <dsp:nvSpPr>
        <dsp:cNvPr id="0" name=""/>
        <dsp:cNvSpPr/>
      </dsp:nvSpPr>
      <dsp:spPr>
        <a:xfrm>
          <a:off x="5146089" y="2009929"/>
          <a:ext cx="2337792" cy="1402675"/>
        </a:xfrm>
        <a:prstGeom prst="rect">
          <a:avLst/>
        </a:prstGeom>
        <a:solidFill>
          <a:schemeClr val="accent5">
            <a:hueOff val="1823246"/>
            <a:satOff val="-20478"/>
            <a:lumOff val="-437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C00000"/>
              </a:solidFill>
            </a:rPr>
            <a:t>Protocol layers, service models</a:t>
          </a:r>
        </a:p>
      </dsp:txBody>
      <dsp:txXfrm>
        <a:off x="5146089" y="2009929"/>
        <a:ext cx="2337792" cy="1402675"/>
      </dsp:txXfrm>
    </dsp:sp>
    <dsp:sp modelId="{002FE7D2-A97F-423E-B392-6938D2895DFF}">
      <dsp:nvSpPr>
        <dsp:cNvPr id="0" name=""/>
        <dsp:cNvSpPr/>
      </dsp:nvSpPr>
      <dsp:spPr>
        <a:xfrm>
          <a:off x="7717661" y="2009929"/>
          <a:ext cx="2337792" cy="1402675"/>
        </a:xfrm>
        <a:prstGeom prst="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History</a:t>
          </a:r>
        </a:p>
      </dsp:txBody>
      <dsp:txXfrm>
        <a:off x="7717661" y="2009929"/>
        <a:ext cx="2337792" cy="1402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 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21ADCD-4112-6925-2292-85B57D5311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5EE55D-AE84-0C72-2B84-F423747902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B7838-F135-419C-91AC-C7EF9CC0D837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FECDE-9C98-A19E-88B2-2D5315444F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E940B-3846-F70E-3DA8-A2E0820972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354EE-F373-4238-A672-D81945EC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934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 /><Relationship Id="rId1" Type="http://schemas.openxmlformats.org/officeDocument/2006/relationships/notesMaster" Target="../notesMasters/notesMaster1.xml" 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 /><Relationship Id="rId1" Type="http://schemas.openxmlformats.org/officeDocument/2006/relationships/notesMaster" Target="../notesMasters/notesMaster1.xml" 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 /><Relationship Id="rId1" Type="http://schemas.openxmlformats.org/officeDocument/2006/relationships/notesMaster" Target="../notesMasters/notesMaster1.xml" 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 /><Relationship Id="rId1" Type="http://schemas.openxmlformats.org/officeDocument/2006/relationships/notesMaster" Target="../notesMasters/notesMaster1.xml" 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 /><Relationship Id="rId1" Type="http://schemas.openxmlformats.org/officeDocument/2006/relationships/notesMaster" Target="../notesMasters/notesMaster1.xml" 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 /><Relationship Id="rId1" Type="http://schemas.openxmlformats.org/officeDocument/2006/relationships/notesMaster" Target="../notesMasters/notesMaster1.xml" 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 /><Relationship Id="rId1" Type="http://schemas.openxmlformats.org/officeDocument/2006/relationships/notesMaster" Target="../notesMasters/notesMaster1.xml" 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 /><Relationship Id="rId1" Type="http://schemas.openxmlformats.org/officeDocument/2006/relationships/notesMaster" Target="../notesMasters/notesMaster1.xml" 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 /><Relationship Id="rId1" Type="http://schemas.openxmlformats.org/officeDocument/2006/relationships/notesMaster" Target="../notesMasters/notesMaster1.xml" 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 /><Relationship Id="rId1" Type="http://schemas.openxmlformats.org/officeDocument/2006/relationships/notesMaster" Target="../notesMasters/notesMaster1.xml" 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 /><Relationship Id="rId1" Type="http://schemas.openxmlformats.org/officeDocument/2006/relationships/notesMaster" Target="../notesMasters/notesMaster1.xml" 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 /><Relationship Id="rId1" Type="http://schemas.openxmlformats.org/officeDocument/2006/relationships/notesMaster" Target="../notesMasters/notesMaster1.xml" 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 /><Relationship Id="rId1" Type="http://schemas.openxmlformats.org/officeDocument/2006/relationships/notesMaster" Target="../notesMasters/notesMaster1.xml" 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 /><Relationship Id="rId1" Type="http://schemas.openxmlformats.org/officeDocument/2006/relationships/notesMaster" Target="../notesMasters/notesMaster1.xml" 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 /><Relationship Id="rId1" Type="http://schemas.openxmlformats.org/officeDocument/2006/relationships/notesMaster" Target="../notesMasters/notesMaster1.xml" 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 /><Relationship Id="rId1" Type="http://schemas.openxmlformats.org/officeDocument/2006/relationships/notesMaster" Target="../notesMasters/notesMaster1.xml" 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 /><Relationship Id="rId1" Type="http://schemas.openxmlformats.org/officeDocument/2006/relationships/notesMaster" Target="../notesMasters/notesMaster1.xml" 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 /><Relationship Id="rId1" Type="http://schemas.openxmlformats.org/officeDocument/2006/relationships/notesMaster" Target="../notesMasters/notesMaster1.xml" 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 /><Relationship Id="rId1" Type="http://schemas.openxmlformats.org/officeDocument/2006/relationships/notesMaster" Target="../notesMasters/notesMaster1.xml" 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 /><Relationship Id="rId1" Type="http://schemas.openxmlformats.org/officeDocument/2006/relationships/notesMaster" Target="../notesMasters/notesMaster1.xml" 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 /><Relationship Id="rId1" Type="http://schemas.openxmlformats.org/officeDocument/2006/relationships/notesMaster" Target="../notesMasters/notesMaster1.xml" 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 /><Relationship Id="rId1" Type="http://schemas.openxmlformats.org/officeDocument/2006/relationships/notesMaster" Target="../notesMasters/notesMaster1.xml" 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 /><Relationship Id="rId1" Type="http://schemas.openxmlformats.org/officeDocument/2006/relationships/notesMaster" Target="../notesMasters/notesMaster1.xml" 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 /><Relationship Id="rId1" Type="http://schemas.openxmlformats.org/officeDocument/2006/relationships/notesMaster" Target="../notesMasters/notesMaster1.xml" 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 /><Relationship Id="rId1" Type="http://schemas.openxmlformats.org/officeDocument/2006/relationships/notesMaster" Target="../notesMasters/notesMaster1.xml" 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 /><Relationship Id="rId1" Type="http://schemas.openxmlformats.org/officeDocument/2006/relationships/notesMaster" Target="../notesMasters/notesMaster1.xml" 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 /><Relationship Id="rId1" Type="http://schemas.openxmlformats.org/officeDocument/2006/relationships/notesMaster" Target="../notesMasters/notesMaster1.xml" 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 /><Relationship Id="rId1" Type="http://schemas.openxmlformats.org/officeDocument/2006/relationships/notesMaster" Target="../notesMasters/notesMaster1.xml" 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 /><Relationship Id="rId1" Type="http://schemas.openxmlformats.org/officeDocument/2006/relationships/notesMaster" Target="../notesMasters/notesMaster1.xml" 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 /><Relationship Id="rId1" Type="http://schemas.openxmlformats.org/officeDocument/2006/relationships/notesMaster" Target="../notesMasters/notesMaster1.xml" 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 /><Relationship Id="rId1" Type="http://schemas.openxmlformats.org/officeDocument/2006/relationships/notesMaster" Target="../notesMasters/notesMaster1.xml" 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7" name="Google Shape;165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important points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1"/>
              <a:t>distributed</a:t>
            </a:r>
            <a:r>
              <a:rPr lang="en-US"/>
              <a:t> entities, exchanging messages (governed by protocols)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Time going down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go over definition of protocol (showing format, order of messages sent and received, and actions taken)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We’ll see these kinds of diagrams a lot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658" name="Google Shape;165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0" name="Google Shape;174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9" name="Google Shape;174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3" name="Google Shape;22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4" name="Google Shape;268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2" name="Google Shape;313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" name="Google Shape;359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2" name="Google Shape;359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Google Shape;37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6" name="Google Shape;376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7" name="Google Shape;376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Google Shape;39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5" name="Google Shape;394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4" name="Google Shape;404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5" name="Google Shape;4045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0" name="Google Shape;174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1188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1" name="Google Shape;413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2" name="Google Shape;413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5" name="Google Shape;42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6" name="Google Shape;424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7" name="Google Shape;424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1" name="Google Shape;44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2" name="Google Shape;445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8" name="Google Shape;48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9" name="Google Shape;489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0" name="Google Shape;490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4" name="Google Shape;494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5" name="Google Shape;49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6" name="Google Shape;494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" name="Google Shape;495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7" name="Google Shape;495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8" name="Google Shape;4958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8" name="Google Shape;49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9" name="Google Shape;496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0" name="Google Shape;497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0" name="Google Shape;174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6310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" name="Google Shape;49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7" name="Google Shape;498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8" name="Google Shape;4988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3" name="Google Shape;5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4" name="Google Shape;5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5" name="Google Shape;5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84990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4" name="Google Shape;56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5" name="Google Shape;560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6" name="Google Shape;560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3" name="Google Shape;561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4" name="Google Shape;561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5" name="Google Shape;5615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9" name="Google Shape;562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0" name="Google Shape;563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1" name="Google Shape;5631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1" name="Google Shape;570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2" name="Google Shape;570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3" name="Google Shape;5703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8" name="Google Shape;578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9" name="Google Shape;578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0" name="Google Shape;579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1" name="Google Shape;587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2" name="Google Shape;587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3" name="Google Shape;5873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2" name="Google Shape;595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3" name="Google Shape;595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4" name="Google Shape;5954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9" name="Google Shape;605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0" name="Google Shape;6060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1" name="Google Shape;6061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8" name="Google Shape;609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99" name="Google Shape;6099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0" name="Google Shape;6100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8" name="Google Shape;610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09" name="Google Shape;6109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0" name="Google Shape;6110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38236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7" name="Google Shape;652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8" name="Google Shape;652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9" name="Google Shape;6529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0" name="Google Shape;659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91" name="Google Shape;6591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2" name="Google Shape;6592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" name="Google Shape;670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08" name="Google Shape;670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9" name="Google Shape;6709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2" name="Google Shape;686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3" name="Google Shape;686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4" name="Google Shape;6864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6" name="Google Shape;716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67" name="Google Shape;7167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8" name="Google Shape;7168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3" name="Google Shape;749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94" name="Google Shape;7494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5" name="Google Shape;7495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8" name="Google Shape;781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19" name="Google Shape;7819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0" name="Google Shape;7820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0" name="Google Shape;821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1" name="Google Shape;8211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2" name="Google Shape;8212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0" name="Google Shape;174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11562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" name="Google Shape;828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85" name="Google Shape;8285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6" name="Google Shape;8286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7" name="Google Shape;833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8" name="Google Shape;8338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9" name="Google Shape;8339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2" name="Google Shape;839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93" name="Google Shape;8393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4" name="Google Shape;8394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3" name="Google Shape;845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54" name="Google Shape;8454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5" name="Google Shape;8455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1" name="Google Shape;850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02" name="Google Shape;8502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3" name="Google Shape;8503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6" name="Google Shape;853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37" name="Google Shape;8537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8" name="Google Shape;8538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2" name="Google Shape;857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3" name="Google Shape;8573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4" name="Google Shape;8574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6" name="Google Shape;863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7" name="Google Shape;8637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8" name="Google Shape;8638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4" name="Google Shape;867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75" name="Google Shape;867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6" name="Google Shape;867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3" name="Google Shape;872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24" name="Google Shape;8724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5" name="Google Shape;8725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2" name="Google Shape;880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03" name="Google Shape;8803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4" name="Google Shape;8804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4" name="Google Shape;895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55" name="Google Shape;8955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6" name="Google Shape;895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0" name="Google Shape;174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67257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8" name="Google Shape;912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29" name="Google Shape;9129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0" name="Google Shape;9130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6" name="Google Shape;913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37" name="Google Shape;9137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8" name="Google Shape;9138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" name="Google Shape;9144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45" name="Google Shape;9145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6" name="Google Shape;9146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Google Shape;921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20" name="Google Shape;9220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1" name="Google Shape;9221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0" name="Google Shape;9290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91" name="Google Shape;9291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2" name="Google Shape;9292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7" name="Google Shape;939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98" name="Google Shape;9398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9" name="Google Shape;9399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0" name="Google Shape;174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80476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5" name="Google Shape;941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16" name="Google Shape;9416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7" name="Google Shape;9417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4" name="Google Shape;942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25" name="Google Shape;9425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6" name="Google Shape;9426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5" name="Google Shape;9445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46" name="Google Shape;9446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7" name="Google Shape;9447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" name="Google Shape;948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83" name="Google Shape;9483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4" name="Google Shape;9484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1" name="Google Shape;9491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92" name="Google Shape;9492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3" name="Google Shape;9493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" name="Google Shape;9524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25" name="Google Shape;9525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6" name="Google Shape;9526;p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5" name="Google Shape;9605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06" name="Google Shape;9606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7" name="Google Shape;9607;p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5" name="Google Shape;9695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96" name="Google Shape;9696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7" name="Google Shape;9697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7" name="Google Shape;980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08" name="Google Shape;9808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9" name="Google Shape;9809;p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6" name="Google Shape;9936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37" name="Google Shape;9937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8" name="Google Shape;9938;p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0" name="Google Shape;174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167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0" name="Google Shape;174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58882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6" name="Google Shape;10086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87" name="Google Shape;10087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8" name="Google Shape;10088;p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6" name="Google Shape;100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97" name="Google Shape;10097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8" name="Google Shape;10098;p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8" name="Google Shape;10108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09" name="Google Shape;10109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0" name="Google Shape;10110;p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9" name="Google Shape;10119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20" name="Google Shape;10120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1" name="Google Shape;10121;p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9" name="Google Shape;1012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30" name="Google Shape;10130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1" name="Google Shape;10131;p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4" name="Google Shape;10154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55" name="Google Shape;10155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6" name="Google Shape;10156;p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4" name="Google Shape;16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9B21F-90EC-43B7-8129-5EF3E5BA9EA1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96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B42C6-259D-431E-983E-F22B816DB57A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0598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3801-25E1-48CB-8370-A68F1644113F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8868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0"/>
          <p:cNvSpPr txBox="1">
            <a:spLocks noGrp="1"/>
          </p:cNvSpPr>
          <p:nvPr>
            <p:ph type="body" idx="1"/>
          </p:nvPr>
        </p:nvSpPr>
        <p:spPr>
          <a:xfrm>
            <a:off x="838200" y="172402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90"/>
          <p:cNvSpPr txBox="1"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0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9267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E4FA3-4865-4D3D-9319-81C41674D9D9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2649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6558-5560-4F5E-8C6C-5816A99E677B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386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F0F1-056D-4C03-A021-F0C1C5EB1647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3099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305D-5B7D-487F-909A-62F88C643E06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0710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427D9-541F-427B-9704-F8F81876ECDB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733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9F468-88AA-4683-A3E1-D5B0305C2D13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627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283BA8B-1B2F-4645-8308-37AE461D4325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724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688F-9043-4CDF-8984-69425B681E83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995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454854F-D3B8-4FD4-979D-532B5A3AFA26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27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44.png" /><Relationship Id="rId4" Type="http://schemas.openxmlformats.org/officeDocument/2006/relationships/image" Target="../media/image43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 /><Relationship Id="rId7" Type="http://schemas.microsoft.com/office/2007/relationships/diagramDrawing" Target="../diagrams/drawing3.xml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3.xml" /><Relationship Id="rId5" Type="http://schemas.openxmlformats.org/officeDocument/2006/relationships/diagramQuickStyle" Target="../diagrams/quickStyle3.xml" /><Relationship Id="rId4" Type="http://schemas.openxmlformats.org/officeDocument/2006/relationships/diagramLayout" Target="../diagrams/layout3.xml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13" Type="http://schemas.openxmlformats.org/officeDocument/2006/relationships/image" Target="../media/image14.png" /><Relationship Id="rId18" Type="http://schemas.openxmlformats.org/officeDocument/2006/relationships/image" Target="../media/image8.png" /><Relationship Id="rId3" Type="http://schemas.openxmlformats.org/officeDocument/2006/relationships/image" Target="../media/image19.png" /><Relationship Id="rId21" Type="http://schemas.openxmlformats.org/officeDocument/2006/relationships/image" Target="../media/image3.png" /><Relationship Id="rId7" Type="http://schemas.openxmlformats.org/officeDocument/2006/relationships/image" Target="../media/image6.png" /><Relationship Id="rId12" Type="http://schemas.openxmlformats.org/officeDocument/2006/relationships/image" Target="../media/image12.png" /><Relationship Id="rId17" Type="http://schemas.openxmlformats.org/officeDocument/2006/relationships/image" Target="../media/image24.png" /><Relationship Id="rId2" Type="http://schemas.openxmlformats.org/officeDocument/2006/relationships/notesSlide" Target="../notesSlides/notesSlide12.xml" /><Relationship Id="rId16" Type="http://schemas.openxmlformats.org/officeDocument/2006/relationships/image" Target="../media/image23.png" /><Relationship Id="rId20" Type="http://schemas.openxmlformats.org/officeDocument/2006/relationships/image" Target="../media/image11.pn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16.png" /><Relationship Id="rId11" Type="http://schemas.openxmlformats.org/officeDocument/2006/relationships/image" Target="../media/image21.png" /><Relationship Id="rId5" Type="http://schemas.openxmlformats.org/officeDocument/2006/relationships/image" Target="../media/image15.png" /><Relationship Id="rId15" Type="http://schemas.openxmlformats.org/officeDocument/2006/relationships/image" Target="../media/image22.png" /><Relationship Id="rId23" Type="http://schemas.openxmlformats.org/officeDocument/2006/relationships/image" Target="../media/image5.png" /><Relationship Id="rId10" Type="http://schemas.openxmlformats.org/officeDocument/2006/relationships/image" Target="../media/image20.png" /><Relationship Id="rId19" Type="http://schemas.openxmlformats.org/officeDocument/2006/relationships/image" Target="../media/image10.png" /><Relationship Id="rId4" Type="http://schemas.openxmlformats.org/officeDocument/2006/relationships/image" Target="../media/image17.png" /><Relationship Id="rId9" Type="http://schemas.openxmlformats.org/officeDocument/2006/relationships/image" Target="../media/image13.png" /><Relationship Id="rId14" Type="http://schemas.openxmlformats.org/officeDocument/2006/relationships/image" Target="../media/image9.png" /><Relationship Id="rId22" Type="http://schemas.openxmlformats.org/officeDocument/2006/relationships/image" Target="../media/image4.png" 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 /><Relationship Id="rId13" Type="http://schemas.openxmlformats.org/officeDocument/2006/relationships/image" Target="../media/image4.png" /><Relationship Id="rId18" Type="http://schemas.openxmlformats.org/officeDocument/2006/relationships/image" Target="../media/image16.png" /><Relationship Id="rId3" Type="http://schemas.openxmlformats.org/officeDocument/2006/relationships/image" Target="../media/image6.png" /><Relationship Id="rId21" Type="http://schemas.openxmlformats.org/officeDocument/2006/relationships/image" Target="../media/image10.png" /><Relationship Id="rId7" Type="http://schemas.openxmlformats.org/officeDocument/2006/relationships/image" Target="../media/image14.png" /><Relationship Id="rId12" Type="http://schemas.openxmlformats.org/officeDocument/2006/relationships/image" Target="../media/image11.png" /><Relationship Id="rId17" Type="http://schemas.openxmlformats.org/officeDocument/2006/relationships/image" Target="../media/image13.png" /><Relationship Id="rId2" Type="http://schemas.openxmlformats.org/officeDocument/2006/relationships/notesSlide" Target="../notesSlides/notesSlide13.xml" /><Relationship Id="rId16" Type="http://schemas.openxmlformats.org/officeDocument/2006/relationships/image" Target="../media/image7.png" /><Relationship Id="rId20" Type="http://schemas.openxmlformats.org/officeDocument/2006/relationships/image" Target="../media/image9.pn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12.png" /><Relationship Id="rId11" Type="http://schemas.openxmlformats.org/officeDocument/2006/relationships/image" Target="../media/image8.png" /><Relationship Id="rId5" Type="http://schemas.openxmlformats.org/officeDocument/2006/relationships/image" Target="../media/image21.png" /><Relationship Id="rId15" Type="http://schemas.openxmlformats.org/officeDocument/2006/relationships/image" Target="../media/image15.png" /><Relationship Id="rId23" Type="http://schemas.openxmlformats.org/officeDocument/2006/relationships/image" Target="../media/image3.png" /><Relationship Id="rId10" Type="http://schemas.openxmlformats.org/officeDocument/2006/relationships/image" Target="../media/image24.png" /><Relationship Id="rId19" Type="http://schemas.openxmlformats.org/officeDocument/2006/relationships/image" Target="../media/image19.png" /><Relationship Id="rId4" Type="http://schemas.openxmlformats.org/officeDocument/2006/relationships/image" Target="../media/image20.png" /><Relationship Id="rId9" Type="http://schemas.openxmlformats.org/officeDocument/2006/relationships/image" Target="../media/image23.png" /><Relationship Id="rId14" Type="http://schemas.openxmlformats.org/officeDocument/2006/relationships/image" Target="../media/image5.png" /><Relationship Id="rId22" Type="http://schemas.openxmlformats.org/officeDocument/2006/relationships/image" Target="../media/image17.png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 /><Relationship Id="rId13" Type="http://schemas.openxmlformats.org/officeDocument/2006/relationships/image" Target="../media/image4.png" /><Relationship Id="rId18" Type="http://schemas.openxmlformats.org/officeDocument/2006/relationships/image" Target="../media/image16.png" /><Relationship Id="rId3" Type="http://schemas.openxmlformats.org/officeDocument/2006/relationships/image" Target="../media/image6.png" /><Relationship Id="rId21" Type="http://schemas.openxmlformats.org/officeDocument/2006/relationships/image" Target="../media/image10.png" /><Relationship Id="rId7" Type="http://schemas.openxmlformats.org/officeDocument/2006/relationships/image" Target="../media/image14.png" /><Relationship Id="rId12" Type="http://schemas.openxmlformats.org/officeDocument/2006/relationships/image" Target="../media/image11.png" /><Relationship Id="rId17" Type="http://schemas.openxmlformats.org/officeDocument/2006/relationships/image" Target="../media/image13.png" /><Relationship Id="rId2" Type="http://schemas.openxmlformats.org/officeDocument/2006/relationships/notesSlide" Target="../notesSlides/notesSlide14.xml" /><Relationship Id="rId16" Type="http://schemas.openxmlformats.org/officeDocument/2006/relationships/image" Target="../media/image7.png" /><Relationship Id="rId20" Type="http://schemas.openxmlformats.org/officeDocument/2006/relationships/image" Target="../media/image9.pn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12.png" /><Relationship Id="rId11" Type="http://schemas.openxmlformats.org/officeDocument/2006/relationships/image" Target="../media/image8.png" /><Relationship Id="rId5" Type="http://schemas.openxmlformats.org/officeDocument/2006/relationships/image" Target="../media/image21.png" /><Relationship Id="rId15" Type="http://schemas.openxmlformats.org/officeDocument/2006/relationships/image" Target="../media/image15.png" /><Relationship Id="rId23" Type="http://schemas.openxmlformats.org/officeDocument/2006/relationships/image" Target="../media/image3.png" /><Relationship Id="rId10" Type="http://schemas.openxmlformats.org/officeDocument/2006/relationships/image" Target="../media/image24.png" /><Relationship Id="rId19" Type="http://schemas.openxmlformats.org/officeDocument/2006/relationships/image" Target="../media/image19.png" /><Relationship Id="rId4" Type="http://schemas.openxmlformats.org/officeDocument/2006/relationships/image" Target="../media/image20.png" /><Relationship Id="rId9" Type="http://schemas.openxmlformats.org/officeDocument/2006/relationships/image" Target="../media/image23.png" /><Relationship Id="rId14" Type="http://schemas.openxmlformats.org/officeDocument/2006/relationships/image" Target="../media/image5.png" /><Relationship Id="rId22" Type="http://schemas.openxmlformats.org/officeDocument/2006/relationships/image" Target="../media/image17.png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 /><Relationship Id="rId13" Type="http://schemas.openxmlformats.org/officeDocument/2006/relationships/image" Target="../media/image4.png" /><Relationship Id="rId18" Type="http://schemas.openxmlformats.org/officeDocument/2006/relationships/image" Target="../media/image16.png" /><Relationship Id="rId3" Type="http://schemas.openxmlformats.org/officeDocument/2006/relationships/image" Target="../media/image6.png" /><Relationship Id="rId21" Type="http://schemas.openxmlformats.org/officeDocument/2006/relationships/image" Target="../media/image10.png" /><Relationship Id="rId7" Type="http://schemas.openxmlformats.org/officeDocument/2006/relationships/image" Target="../media/image14.png" /><Relationship Id="rId12" Type="http://schemas.openxmlformats.org/officeDocument/2006/relationships/image" Target="../media/image11.png" /><Relationship Id="rId17" Type="http://schemas.openxmlformats.org/officeDocument/2006/relationships/image" Target="../media/image13.png" /><Relationship Id="rId2" Type="http://schemas.openxmlformats.org/officeDocument/2006/relationships/notesSlide" Target="../notesSlides/notesSlide15.xml" /><Relationship Id="rId16" Type="http://schemas.openxmlformats.org/officeDocument/2006/relationships/image" Target="../media/image7.png" /><Relationship Id="rId20" Type="http://schemas.openxmlformats.org/officeDocument/2006/relationships/image" Target="../media/image9.pn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12.png" /><Relationship Id="rId11" Type="http://schemas.openxmlformats.org/officeDocument/2006/relationships/image" Target="../media/image8.png" /><Relationship Id="rId5" Type="http://schemas.openxmlformats.org/officeDocument/2006/relationships/image" Target="../media/image21.png" /><Relationship Id="rId15" Type="http://schemas.openxmlformats.org/officeDocument/2006/relationships/image" Target="../media/image15.png" /><Relationship Id="rId23" Type="http://schemas.openxmlformats.org/officeDocument/2006/relationships/image" Target="../media/image3.png" /><Relationship Id="rId10" Type="http://schemas.openxmlformats.org/officeDocument/2006/relationships/image" Target="../media/image24.png" /><Relationship Id="rId19" Type="http://schemas.openxmlformats.org/officeDocument/2006/relationships/image" Target="../media/image19.png" /><Relationship Id="rId4" Type="http://schemas.openxmlformats.org/officeDocument/2006/relationships/image" Target="../media/image20.png" /><Relationship Id="rId9" Type="http://schemas.openxmlformats.org/officeDocument/2006/relationships/image" Target="../media/image23.png" /><Relationship Id="rId14" Type="http://schemas.openxmlformats.org/officeDocument/2006/relationships/image" Target="../media/image5.png" /><Relationship Id="rId22" Type="http://schemas.openxmlformats.org/officeDocument/2006/relationships/image" Target="../media/image17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44.png" /><Relationship Id="rId5" Type="http://schemas.openxmlformats.org/officeDocument/2006/relationships/image" Target="../media/image47.png" /><Relationship Id="rId4" Type="http://schemas.openxmlformats.org/officeDocument/2006/relationships/image" Target="../media/image46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44.png" /><Relationship Id="rId5" Type="http://schemas.openxmlformats.org/officeDocument/2006/relationships/image" Target="../media/image47.png" /><Relationship Id="rId4" Type="http://schemas.openxmlformats.org/officeDocument/2006/relationships/image" Target="../media/image46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 /><Relationship Id="rId2" Type="http://schemas.openxmlformats.org/officeDocument/2006/relationships/slideLayout" Target="../slideLayouts/slideLayout4.xml" /><Relationship Id="rId1" Type="http://schemas.openxmlformats.org/officeDocument/2006/relationships/vmlDrawing" Target="../drawings/vmlDrawing2.vml" /><Relationship Id="rId6" Type="http://schemas.openxmlformats.org/officeDocument/2006/relationships/image" Target="../media/image44.png" /><Relationship Id="rId5" Type="http://schemas.openxmlformats.org/officeDocument/2006/relationships/image" Target="../media/image48.png" /><Relationship Id="rId4" Type="http://schemas.openxmlformats.org/officeDocument/2006/relationships/oleObject" Target="../embeddings/oleObject2.bin" 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 /><Relationship Id="rId3" Type="http://schemas.openxmlformats.org/officeDocument/2006/relationships/image" Target="../media/image16.png" /><Relationship Id="rId7" Type="http://schemas.openxmlformats.org/officeDocument/2006/relationships/image" Target="../media/image52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51.png" /><Relationship Id="rId11" Type="http://schemas.openxmlformats.org/officeDocument/2006/relationships/image" Target="../media/image55.png" /><Relationship Id="rId5" Type="http://schemas.openxmlformats.org/officeDocument/2006/relationships/image" Target="../media/image50.png" /><Relationship Id="rId10" Type="http://schemas.openxmlformats.org/officeDocument/2006/relationships/image" Target="../media/image54.png" /><Relationship Id="rId4" Type="http://schemas.openxmlformats.org/officeDocument/2006/relationships/image" Target="../media/image49.png" /><Relationship Id="rId9" Type="http://schemas.openxmlformats.org/officeDocument/2006/relationships/image" Target="../media/image44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1.xml" /><Relationship Id="rId5" Type="http://schemas.openxmlformats.org/officeDocument/2006/relationships/diagramQuickStyle" Target="../diagrams/quickStyle1.xml" /><Relationship Id="rId4" Type="http://schemas.openxmlformats.org/officeDocument/2006/relationships/diagramLayout" Target="../diagrams/layout1.xml" 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 /><Relationship Id="rId13" Type="http://schemas.openxmlformats.org/officeDocument/2006/relationships/image" Target="../media/image15.png" /><Relationship Id="rId3" Type="http://schemas.openxmlformats.org/officeDocument/2006/relationships/image" Target="../media/image16.png" /><Relationship Id="rId7" Type="http://schemas.openxmlformats.org/officeDocument/2006/relationships/image" Target="../media/image58.png" /><Relationship Id="rId12" Type="http://schemas.openxmlformats.org/officeDocument/2006/relationships/image" Target="../media/image61.png" /><Relationship Id="rId2" Type="http://schemas.openxmlformats.org/officeDocument/2006/relationships/notesSlide" Target="../notesSlides/notesSlide20.xml" /><Relationship Id="rId16" Type="http://schemas.openxmlformats.org/officeDocument/2006/relationships/image" Target="../media/image64.pn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57.png" /><Relationship Id="rId11" Type="http://schemas.openxmlformats.org/officeDocument/2006/relationships/image" Target="../media/image60.png" /><Relationship Id="rId5" Type="http://schemas.openxmlformats.org/officeDocument/2006/relationships/image" Target="../media/image56.png" /><Relationship Id="rId15" Type="http://schemas.openxmlformats.org/officeDocument/2006/relationships/image" Target="../media/image63.png" /><Relationship Id="rId10" Type="http://schemas.openxmlformats.org/officeDocument/2006/relationships/image" Target="../media/image59.png" /><Relationship Id="rId4" Type="http://schemas.openxmlformats.org/officeDocument/2006/relationships/image" Target="../media/image49.png" /><Relationship Id="rId9" Type="http://schemas.openxmlformats.org/officeDocument/2006/relationships/image" Target="../media/image55.png" /><Relationship Id="rId14" Type="http://schemas.openxmlformats.org/officeDocument/2006/relationships/image" Target="../media/image62.png" 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 /><Relationship Id="rId13" Type="http://schemas.openxmlformats.org/officeDocument/2006/relationships/image" Target="../media/image73.png" /><Relationship Id="rId3" Type="http://schemas.openxmlformats.org/officeDocument/2006/relationships/image" Target="../media/image16.png" /><Relationship Id="rId7" Type="http://schemas.openxmlformats.org/officeDocument/2006/relationships/image" Target="../media/image67.png" /><Relationship Id="rId12" Type="http://schemas.openxmlformats.org/officeDocument/2006/relationships/image" Target="../media/image72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66.png" /><Relationship Id="rId11" Type="http://schemas.openxmlformats.org/officeDocument/2006/relationships/image" Target="../media/image71.png" /><Relationship Id="rId5" Type="http://schemas.openxmlformats.org/officeDocument/2006/relationships/image" Target="../media/image65.png" /><Relationship Id="rId10" Type="http://schemas.openxmlformats.org/officeDocument/2006/relationships/image" Target="../media/image70.png" /><Relationship Id="rId4" Type="http://schemas.openxmlformats.org/officeDocument/2006/relationships/image" Target="../media/image49.png" /><Relationship Id="rId9" Type="http://schemas.openxmlformats.org/officeDocument/2006/relationships/image" Target="../media/image69.png" /><Relationship Id="rId14" Type="http://schemas.openxmlformats.org/officeDocument/2006/relationships/image" Target="../media/image44.png" 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 /><Relationship Id="rId13" Type="http://schemas.openxmlformats.org/officeDocument/2006/relationships/image" Target="../media/image4.png" /><Relationship Id="rId18" Type="http://schemas.openxmlformats.org/officeDocument/2006/relationships/image" Target="../media/image16.png" /><Relationship Id="rId3" Type="http://schemas.openxmlformats.org/officeDocument/2006/relationships/image" Target="../media/image6.png" /><Relationship Id="rId21" Type="http://schemas.openxmlformats.org/officeDocument/2006/relationships/image" Target="../media/image17.png" /><Relationship Id="rId7" Type="http://schemas.openxmlformats.org/officeDocument/2006/relationships/image" Target="../media/image14.png" /><Relationship Id="rId12" Type="http://schemas.openxmlformats.org/officeDocument/2006/relationships/image" Target="../media/image11.png" /><Relationship Id="rId17" Type="http://schemas.openxmlformats.org/officeDocument/2006/relationships/image" Target="../media/image13.png" /><Relationship Id="rId2" Type="http://schemas.openxmlformats.org/officeDocument/2006/relationships/notesSlide" Target="../notesSlides/notesSlide22.xml" /><Relationship Id="rId16" Type="http://schemas.openxmlformats.org/officeDocument/2006/relationships/image" Target="../media/image7.png" /><Relationship Id="rId20" Type="http://schemas.openxmlformats.org/officeDocument/2006/relationships/image" Target="../media/image9.pn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12.png" /><Relationship Id="rId11" Type="http://schemas.openxmlformats.org/officeDocument/2006/relationships/image" Target="../media/image8.png" /><Relationship Id="rId24" Type="http://schemas.openxmlformats.org/officeDocument/2006/relationships/image" Target="../media/image74.png" /><Relationship Id="rId5" Type="http://schemas.openxmlformats.org/officeDocument/2006/relationships/image" Target="../media/image21.png" /><Relationship Id="rId15" Type="http://schemas.openxmlformats.org/officeDocument/2006/relationships/image" Target="../media/image15.png" /><Relationship Id="rId23" Type="http://schemas.openxmlformats.org/officeDocument/2006/relationships/image" Target="../media/image10.png" /><Relationship Id="rId10" Type="http://schemas.openxmlformats.org/officeDocument/2006/relationships/image" Target="../media/image24.png" /><Relationship Id="rId19" Type="http://schemas.openxmlformats.org/officeDocument/2006/relationships/image" Target="../media/image19.png" /><Relationship Id="rId4" Type="http://schemas.openxmlformats.org/officeDocument/2006/relationships/image" Target="../media/image20.png" /><Relationship Id="rId9" Type="http://schemas.openxmlformats.org/officeDocument/2006/relationships/image" Target="../media/image23.png" /><Relationship Id="rId14" Type="http://schemas.openxmlformats.org/officeDocument/2006/relationships/image" Target="../media/image5.png" /><Relationship Id="rId22" Type="http://schemas.openxmlformats.org/officeDocument/2006/relationships/image" Target="../media/image3.pn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76.pn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78.jp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80.png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4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 /><Relationship Id="rId7" Type="http://schemas.microsoft.com/office/2007/relationships/diagramDrawing" Target="../diagrams/drawing4.xml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4.xml" /><Relationship Id="rId5" Type="http://schemas.openxmlformats.org/officeDocument/2006/relationships/diagramQuickStyle" Target="../diagrams/quickStyle4.xml" /><Relationship Id="rId4" Type="http://schemas.openxmlformats.org/officeDocument/2006/relationships/diagramLayout" Target="../diagrams/layout4.xml" 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 /><Relationship Id="rId13" Type="http://schemas.openxmlformats.org/officeDocument/2006/relationships/image" Target="../media/image4.png" /><Relationship Id="rId18" Type="http://schemas.openxmlformats.org/officeDocument/2006/relationships/image" Target="../media/image16.png" /><Relationship Id="rId3" Type="http://schemas.openxmlformats.org/officeDocument/2006/relationships/image" Target="../media/image6.png" /><Relationship Id="rId21" Type="http://schemas.openxmlformats.org/officeDocument/2006/relationships/image" Target="../media/image10.png" /><Relationship Id="rId7" Type="http://schemas.openxmlformats.org/officeDocument/2006/relationships/image" Target="../media/image14.png" /><Relationship Id="rId12" Type="http://schemas.openxmlformats.org/officeDocument/2006/relationships/image" Target="../media/image11.png" /><Relationship Id="rId17" Type="http://schemas.openxmlformats.org/officeDocument/2006/relationships/image" Target="../media/image13.png" /><Relationship Id="rId2" Type="http://schemas.openxmlformats.org/officeDocument/2006/relationships/notesSlide" Target="../notesSlides/notesSlide28.xml" /><Relationship Id="rId16" Type="http://schemas.openxmlformats.org/officeDocument/2006/relationships/image" Target="../media/image7.png" /><Relationship Id="rId20" Type="http://schemas.openxmlformats.org/officeDocument/2006/relationships/image" Target="../media/image9.pn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12.png" /><Relationship Id="rId11" Type="http://schemas.openxmlformats.org/officeDocument/2006/relationships/image" Target="../media/image8.png" /><Relationship Id="rId5" Type="http://schemas.openxmlformats.org/officeDocument/2006/relationships/image" Target="../media/image21.png" /><Relationship Id="rId15" Type="http://schemas.openxmlformats.org/officeDocument/2006/relationships/image" Target="../media/image15.png" /><Relationship Id="rId23" Type="http://schemas.openxmlformats.org/officeDocument/2006/relationships/image" Target="../media/image3.png" /><Relationship Id="rId10" Type="http://schemas.openxmlformats.org/officeDocument/2006/relationships/image" Target="../media/image24.png" /><Relationship Id="rId19" Type="http://schemas.openxmlformats.org/officeDocument/2006/relationships/image" Target="../media/image19.png" /><Relationship Id="rId4" Type="http://schemas.openxmlformats.org/officeDocument/2006/relationships/image" Target="../media/image20.png" /><Relationship Id="rId9" Type="http://schemas.openxmlformats.org/officeDocument/2006/relationships/image" Target="../media/image23.png" /><Relationship Id="rId14" Type="http://schemas.openxmlformats.org/officeDocument/2006/relationships/image" Target="../media/image5.png" /><Relationship Id="rId22" Type="http://schemas.openxmlformats.org/officeDocument/2006/relationships/image" Target="../media/image17.png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4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 /><Relationship Id="rId13" Type="http://schemas.openxmlformats.org/officeDocument/2006/relationships/image" Target="../media/image13.png" /><Relationship Id="rId18" Type="http://schemas.openxmlformats.org/officeDocument/2006/relationships/image" Target="../media/image18.jpg" /><Relationship Id="rId3" Type="http://schemas.openxmlformats.org/officeDocument/2006/relationships/image" Target="../media/image3.png" /><Relationship Id="rId7" Type="http://schemas.openxmlformats.org/officeDocument/2006/relationships/image" Target="../media/image7.png" /><Relationship Id="rId12" Type="http://schemas.openxmlformats.org/officeDocument/2006/relationships/image" Target="../media/image12.png" /><Relationship Id="rId17" Type="http://schemas.openxmlformats.org/officeDocument/2006/relationships/image" Target="../media/image17.png" /><Relationship Id="rId2" Type="http://schemas.openxmlformats.org/officeDocument/2006/relationships/notesSlide" Target="../notesSlides/notesSlide3.xml" /><Relationship Id="rId16" Type="http://schemas.openxmlformats.org/officeDocument/2006/relationships/image" Target="../media/image16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.png" /><Relationship Id="rId11" Type="http://schemas.openxmlformats.org/officeDocument/2006/relationships/image" Target="../media/image11.png" /><Relationship Id="rId5" Type="http://schemas.openxmlformats.org/officeDocument/2006/relationships/image" Target="../media/image5.png" /><Relationship Id="rId15" Type="http://schemas.openxmlformats.org/officeDocument/2006/relationships/image" Target="../media/image15.png" /><Relationship Id="rId10" Type="http://schemas.openxmlformats.org/officeDocument/2006/relationships/image" Target="../media/image10.png" /><Relationship Id="rId4" Type="http://schemas.openxmlformats.org/officeDocument/2006/relationships/image" Target="../media/image4.png" /><Relationship Id="rId9" Type="http://schemas.openxmlformats.org/officeDocument/2006/relationships/image" Target="../media/image9.png" /><Relationship Id="rId14" Type="http://schemas.openxmlformats.org/officeDocument/2006/relationships/image" Target="../media/image14.png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6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83.png" /><Relationship Id="rId4" Type="http://schemas.openxmlformats.org/officeDocument/2006/relationships/image" Target="../media/image82.jpg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 /><Relationship Id="rId7" Type="http://schemas.openxmlformats.org/officeDocument/2006/relationships/image" Target="../media/image44.png" /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76.png" /><Relationship Id="rId5" Type="http://schemas.openxmlformats.org/officeDocument/2006/relationships/image" Target="../media/image86.png" /><Relationship Id="rId4" Type="http://schemas.openxmlformats.org/officeDocument/2006/relationships/image" Target="../media/image85.png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89.png" /><Relationship Id="rId5" Type="http://schemas.openxmlformats.org/officeDocument/2006/relationships/image" Target="../media/image88.png" /><Relationship Id="rId4" Type="http://schemas.openxmlformats.org/officeDocument/2006/relationships/image" Target="../media/image87.png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4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4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4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4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 /><Relationship Id="rId13" Type="http://schemas.openxmlformats.org/officeDocument/2006/relationships/image" Target="../media/image4.png" /><Relationship Id="rId18" Type="http://schemas.openxmlformats.org/officeDocument/2006/relationships/image" Target="../media/image16.png" /><Relationship Id="rId3" Type="http://schemas.openxmlformats.org/officeDocument/2006/relationships/image" Target="../media/image6.png" /><Relationship Id="rId21" Type="http://schemas.openxmlformats.org/officeDocument/2006/relationships/image" Target="../media/image10.png" /><Relationship Id="rId7" Type="http://schemas.openxmlformats.org/officeDocument/2006/relationships/image" Target="../media/image14.png" /><Relationship Id="rId12" Type="http://schemas.openxmlformats.org/officeDocument/2006/relationships/image" Target="../media/image11.png" /><Relationship Id="rId17" Type="http://schemas.openxmlformats.org/officeDocument/2006/relationships/image" Target="../media/image13.png" /><Relationship Id="rId2" Type="http://schemas.openxmlformats.org/officeDocument/2006/relationships/notesSlide" Target="../notesSlides/notesSlide39.xml" /><Relationship Id="rId16" Type="http://schemas.openxmlformats.org/officeDocument/2006/relationships/image" Target="../media/image7.png" /><Relationship Id="rId20" Type="http://schemas.openxmlformats.org/officeDocument/2006/relationships/image" Target="../media/image9.pn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12.png" /><Relationship Id="rId11" Type="http://schemas.openxmlformats.org/officeDocument/2006/relationships/image" Target="../media/image8.png" /><Relationship Id="rId5" Type="http://schemas.openxmlformats.org/officeDocument/2006/relationships/image" Target="../media/image21.png" /><Relationship Id="rId15" Type="http://schemas.openxmlformats.org/officeDocument/2006/relationships/image" Target="../media/image15.png" /><Relationship Id="rId23" Type="http://schemas.openxmlformats.org/officeDocument/2006/relationships/image" Target="../media/image3.png" /><Relationship Id="rId10" Type="http://schemas.openxmlformats.org/officeDocument/2006/relationships/image" Target="../media/image24.png" /><Relationship Id="rId19" Type="http://schemas.openxmlformats.org/officeDocument/2006/relationships/image" Target="../media/image19.png" /><Relationship Id="rId4" Type="http://schemas.openxmlformats.org/officeDocument/2006/relationships/image" Target="../media/image20.png" /><Relationship Id="rId9" Type="http://schemas.openxmlformats.org/officeDocument/2006/relationships/image" Target="../media/image23.png" /><Relationship Id="rId14" Type="http://schemas.openxmlformats.org/officeDocument/2006/relationships/image" Target="../media/image5.png" /><Relationship Id="rId22" Type="http://schemas.openxmlformats.org/officeDocument/2006/relationships/image" Target="../media/image17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 /><Relationship Id="rId13" Type="http://schemas.openxmlformats.org/officeDocument/2006/relationships/image" Target="../media/image9.png" /><Relationship Id="rId18" Type="http://schemas.openxmlformats.org/officeDocument/2006/relationships/image" Target="../media/image10.png" /><Relationship Id="rId3" Type="http://schemas.openxmlformats.org/officeDocument/2006/relationships/image" Target="../media/image19.png" /><Relationship Id="rId21" Type="http://schemas.openxmlformats.org/officeDocument/2006/relationships/image" Target="../media/image4.png" /><Relationship Id="rId7" Type="http://schemas.openxmlformats.org/officeDocument/2006/relationships/image" Target="../media/image7.png" /><Relationship Id="rId12" Type="http://schemas.openxmlformats.org/officeDocument/2006/relationships/image" Target="../media/image14.png" /><Relationship Id="rId17" Type="http://schemas.openxmlformats.org/officeDocument/2006/relationships/image" Target="../media/image8.png" /><Relationship Id="rId2" Type="http://schemas.openxmlformats.org/officeDocument/2006/relationships/notesSlide" Target="../notesSlides/notesSlide4.xml" /><Relationship Id="rId16" Type="http://schemas.openxmlformats.org/officeDocument/2006/relationships/image" Target="../media/image24.png" /><Relationship Id="rId20" Type="http://schemas.openxmlformats.org/officeDocument/2006/relationships/image" Target="../media/image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.png" /><Relationship Id="rId11" Type="http://schemas.openxmlformats.org/officeDocument/2006/relationships/image" Target="../media/image12.png" /><Relationship Id="rId5" Type="http://schemas.openxmlformats.org/officeDocument/2006/relationships/image" Target="../media/image15.png" /><Relationship Id="rId15" Type="http://schemas.openxmlformats.org/officeDocument/2006/relationships/image" Target="../media/image23.png" /><Relationship Id="rId23" Type="http://schemas.openxmlformats.org/officeDocument/2006/relationships/image" Target="../media/image16.png" /><Relationship Id="rId10" Type="http://schemas.openxmlformats.org/officeDocument/2006/relationships/image" Target="../media/image21.png" /><Relationship Id="rId19" Type="http://schemas.openxmlformats.org/officeDocument/2006/relationships/image" Target="../media/image11.png" /><Relationship Id="rId4" Type="http://schemas.openxmlformats.org/officeDocument/2006/relationships/image" Target="../media/image17.png" /><Relationship Id="rId9" Type="http://schemas.openxmlformats.org/officeDocument/2006/relationships/image" Target="../media/image20.png" /><Relationship Id="rId14" Type="http://schemas.openxmlformats.org/officeDocument/2006/relationships/image" Target="../media/image22.png" /><Relationship Id="rId22" Type="http://schemas.openxmlformats.org/officeDocument/2006/relationships/image" Target="../media/image5.png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 /><Relationship Id="rId1" Type="http://schemas.openxmlformats.org/officeDocument/2006/relationships/slideLayout" Target="../slideLayouts/slideLayout4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 /><Relationship Id="rId1" Type="http://schemas.openxmlformats.org/officeDocument/2006/relationships/slideLayout" Target="../slideLayouts/slideLayout4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 /><Relationship Id="rId1" Type="http://schemas.openxmlformats.org/officeDocument/2006/relationships/slideLayout" Target="../slideLayouts/slideLayout4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 /><Relationship Id="rId1" Type="http://schemas.openxmlformats.org/officeDocument/2006/relationships/slideLayout" Target="../slideLayouts/slideLayout4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 /><Relationship Id="rId1" Type="http://schemas.openxmlformats.org/officeDocument/2006/relationships/slideLayout" Target="../slideLayouts/slideLayout4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 /><Relationship Id="rId1" Type="http://schemas.openxmlformats.org/officeDocument/2006/relationships/slideLayout" Target="../slideLayouts/slideLayout4.xml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46.xml" /><Relationship Id="rId1" Type="http://schemas.openxmlformats.org/officeDocument/2006/relationships/slideLayout" Target="../slideLayouts/slideLayout4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 /><Relationship Id="rId1" Type="http://schemas.openxmlformats.org/officeDocument/2006/relationships/slideLayout" Target="../slideLayouts/slideLayout4.xml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 /><Relationship Id="rId7" Type="http://schemas.microsoft.com/office/2007/relationships/diagramDrawing" Target="../diagrams/drawing5.xml" /><Relationship Id="rId2" Type="http://schemas.openxmlformats.org/officeDocument/2006/relationships/notesSlide" Target="../notesSlides/notesSlide48.xml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5.xml" /><Relationship Id="rId5" Type="http://schemas.openxmlformats.org/officeDocument/2006/relationships/diagramQuickStyle" Target="../diagrams/quickStyle5.xml" /><Relationship Id="rId4" Type="http://schemas.openxmlformats.org/officeDocument/2006/relationships/diagramLayout" Target="../diagrams/layout5.xml" 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49.xml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 /><Relationship Id="rId13" Type="http://schemas.openxmlformats.org/officeDocument/2006/relationships/image" Target="../media/image33.png" /><Relationship Id="rId18" Type="http://schemas.openxmlformats.org/officeDocument/2006/relationships/image" Target="../media/image38.png" /><Relationship Id="rId3" Type="http://schemas.openxmlformats.org/officeDocument/2006/relationships/notesSlide" Target="../notesSlides/notesSlide5.xml" /><Relationship Id="rId21" Type="http://schemas.openxmlformats.org/officeDocument/2006/relationships/image" Target="../media/image41.png" /><Relationship Id="rId7" Type="http://schemas.openxmlformats.org/officeDocument/2006/relationships/image" Target="../media/image29.png" /><Relationship Id="rId12" Type="http://schemas.openxmlformats.org/officeDocument/2006/relationships/image" Target="../media/image32.png" /><Relationship Id="rId17" Type="http://schemas.openxmlformats.org/officeDocument/2006/relationships/image" Target="../media/image37.png" /><Relationship Id="rId2" Type="http://schemas.openxmlformats.org/officeDocument/2006/relationships/slideLayout" Target="../slideLayouts/slideLayout6.xml" /><Relationship Id="rId16" Type="http://schemas.openxmlformats.org/officeDocument/2006/relationships/image" Target="../media/image36.png" /><Relationship Id="rId20" Type="http://schemas.openxmlformats.org/officeDocument/2006/relationships/image" Target="../media/image40.png" /><Relationship Id="rId1" Type="http://schemas.openxmlformats.org/officeDocument/2006/relationships/vmlDrawing" Target="../drawings/vmlDrawing1.vml" /><Relationship Id="rId6" Type="http://schemas.openxmlformats.org/officeDocument/2006/relationships/image" Target="../media/image28.png" /><Relationship Id="rId11" Type="http://schemas.openxmlformats.org/officeDocument/2006/relationships/image" Target="../media/image31.png" /><Relationship Id="rId5" Type="http://schemas.openxmlformats.org/officeDocument/2006/relationships/image" Target="../media/image27.jpg" /><Relationship Id="rId15" Type="http://schemas.openxmlformats.org/officeDocument/2006/relationships/image" Target="../media/image35.jpg" /><Relationship Id="rId10" Type="http://schemas.openxmlformats.org/officeDocument/2006/relationships/image" Target="../media/image25.png" /><Relationship Id="rId19" Type="http://schemas.openxmlformats.org/officeDocument/2006/relationships/image" Target="../media/image39.png" /><Relationship Id="rId4" Type="http://schemas.openxmlformats.org/officeDocument/2006/relationships/image" Target="../media/image26.png" /><Relationship Id="rId9" Type="http://schemas.openxmlformats.org/officeDocument/2006/relationships/oleObject" Target="../embeddings/oleObject1.bin" /><Relationship Id="rId14" Type="http://schemas.openxmlformats.org/officeDocument/2006/relationships/image" Target="../media/image34.jpg" 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50.xml" /><Relationship Id="rId1" Type="http://schemas.openxmlformats.org/officeDocument/2006/relationships/slideLayout" Target="../slideLayouts/slideLayout4.xml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51.xml" /><Relationship Id="rId1" Type="http://schemas.openxmlformats.org/officeDocument/2006/relationships/slideLayout" Target="../slideLayouts/slideLayout4.xml" 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 /><Relationship Id="rId2" Type="http://schemas.openxmlformats.org/officeDocument/2006/relationships/notesSlide" Target="../notesSlides/notesSlide52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91.png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 /><Relationship Id="rId2" Type="http://schemas.openxmlformats.org/officeDocument/2006/relationships/notesSlide" Target="../notesSlides/notesSlide53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90.png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 /><Relationship Id="rId2" Type="http://schemas.openxmlformats.org/officeDocument/2006/relationships/notesSlide" Target="../notesSlides/notesSlide54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94.png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55.xml" /><Relationship Id="rId1" Type="http://schemas.openxmlformats.org/officeDocument/2006/relationships/slideLayout" Target="../slideLayouts/slideLayout4.xml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 /><Relationship Id="rId1" Type="http://schemas.openxmlformats.org/officeDocument/2006/relationships/slideLayout" Target="../slideLayouts/slideLayout4.xml" 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57.xml" /><Relationship Id="rId1" Type="http://schemas.openxmlformats.org/officeDocument/2006/relationships/slideLayout" Target="../slideLayouts/slideLayout4.xml" 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58.xml" /><Relationship Id="rId1" Type="http://schemas.openxmlformats.org/officeDocument/2006/relationships/slideLayout" Target="../slideLayouts/slideLayout4.xml" 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59.xml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 /><Relationship Id="rId13" Type="http://schemas.openxmlformats.org/officeDocument/2006/relationships/image" Target="../media/image9.png" /><Relationship Id="rId18" Type="http://schemas.openxmlformats.org/officeDocument/2006/relationships/image" Target="../media/image10.png" /><Relationship Id="rId3" Type="http://schemas.openxmlformats.org/officeDocument/2006/relationships/image" Target="../media/image19.png" /><Relationship Id="rId21" Type="http://schemas.openxmlformats.org/officeDocument/2006/relationships/image" Target="../media/image4.png" /><Relationship Id="rId7" Type="http://schemas.openxmlformats.org/officeDocument/2006/relationships/image" Target="../media/image7.png" /><Relationship Id="rId12" Type="http://schemas.openxmlformats.org/officeDocument/2006/relationships/image" Target="../media/image14.png" /><Relationship Id="rId17" Type="http://schemas.openxmlformats.org/officeDocument/2006/relationships/image" Target="../media/image8.png" /><Relationship Id="rId2" Type="http://schemas.openxmlformats.org/officeDocument/2006/relationships/notesSlide" Target="../notesSlides/notesSlide6.xml" /><Relationship Id="rId16" Type="http://schemas.openxmlformats.org/officeDocument/2006/relationships/image" Target="../media/image24.png" /><Relationship Id="rId20" Type="http://schemas.openxmlformats.org/officeDocument/2006/relationships/image" Target="../media/image3.png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6.png" /><Relationship Id="rId11" Type="http://schemas.openxmlformats.org/officeDocument/2006/relationships/image" Target="../media/image12.png" /><Relationship Id="rId5" Type="http://schemas.openxmlformats.org/officeDocument/2006/relationships/image" Target="../media/image15.png" /><Relationship Id="rId15" Type="http://schemas.openxmlformats.org/officeDocument/2006/relationships/image" Target="../media/image23.png" /><Relationship Id="rId23" Type="http://schemas.openxmlformats.org/officeDocument/2006/relationships/image" Target="../media/image16.png" /><Relationship Id="rId10" Type="http://schemas.openxmlformats.org/officeDocument/2006/relationships/image" Target="../media/image21.png" /><Relationship Id="rId19" Type="http://schemas.openxmlformats.org/officeDocument/2006/relationships/image" Target="../media/image11.png" /><Relationship Id="rId4" Type="http://schemas.openxmlformats.org/officeDocument/2006/relationships/image" Target="../media/image17.png" /><Relationship Id="rId9" Type="http://schemas.openxmlformats.org/officeDocument/2006/relationships/image" Target="../media/image20.png" /><Relationship Id="rId14" Type="http://schemas.openxmlformats.org/officeDocument/2006/relationships/image" Target="../media/image22.png" /><Relationship Id="rId22" Type="http://schemas.openxmlformats.org/officeDocument/2006/relationships/image" Target="../media/image5.png" 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60.xml" /><Relationship Id="rId1" Type="http://schemas.openxmlformats.org/officeDocument/2006/relationships/slideLayout" Target="../slideLayouts/slideLayout4.xml" 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 /><Relationship Id="rId7" Type="http://schemas.microsoft.com/office/2007/relationships/diagramDrawing" Target="../diagrams/drawing6.xml" /><Relationship Id="rId2" Type="http://schemas.openxmlformats.org/officeDocument/2006/relationships/notesSlide" Target="../notesSlides/notesSlide61.xml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6.xml" /><Relationship Id="rId5" Type="http://schemas.openxmlformats.org/officeDocument/2006/relationships/diagramQuickStyle" Target="../diagrams/quickStyle6.xml" /><Relationship Id="rId4" Type="http://schemas.openxmlformats.org/officeDocument/2006/relationships/diagramLayout" Target="../diagrams/layout6.xml" 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 /><Relationship Id="rId7" Type="http://schemas.microsoft.com/office/2007/relationships/diagramDrawing" Target="../diagrams/drawing7.xml" /><Relationship Id="rId2" Type="http://schemas.openxmlformats.org/officeDocument/2006/relationships/notesSlide" Target="../notesSlides/notesSlide62.xml" /><Relationship Id="rId1" Type="http://schemas.openxmlformats.org/officeDocument/2006/relationships/slideLayout" Target="../slideLayouts/slideLayout4.xml" /><Relationship Id="rId6" Type="http://schemas.openxmlformats.org/officeDocument/2006/relationships/diagramColors" Target="../diagrams/colors7.xml" /><Relationship Id="rId5" Type="http://schemas.openxmlformats.org/officeDocument/2006/relationships/diagramQuickStyle" Target="../diagrams/quickStyle7.xml" /><Relationship Id="rId4" Type="http://schemas.openxmlformats.org/officeDocument/2006/relationships/diagramLayout" Target="../diagrams/layout7.xml" 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 /><Relationship Id="rId7" Type="http://schemas.microsoft.com/office/2007/relationships/diagramDrawing" Target="../diagrams/drawing8.xml" /><Relationship Id="rId2" Type="http://schemas.openxmlformats.org/officeDocument/2006/relationships/notesSlide" Target="../notesSlides/notesSlide63.xml" /><Relationship Id="rId1" Type="http://schemas.openxmlformats.org/officeDocument/2006/relationships/slideLayout" Target="../slideLayouts/slideLayout4.xml" /><Relationship Id="rId6" Type="http://schemas.openxmlformats.org/officeDocument/2006/relationships/diagramColors" Target="../diagrams/colors8.xml" /><Relationship Id="rId5" Type="http://schemas.openxmlformats.org/officeDocument/2006/relationships/diagramQuickStyle" Target="../diagrams/quickStyle8.xml" /><Relationship Id="rId4" Type="http://schemas.openxmlformats.org/officeDocument/2006/relationships/diagramLayout" Target="../diagrams/layout8.xml" 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64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96.jpg" /><Relationship Id="rId4" Type="http://schemas.openxmlformats.org/officeDocument/2006/relationships/image" Target="../media/image95.png" 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65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95.png" 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66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95.png" 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 /><Relationship Id="rId1" Type="http://schemas.openxmlformats.org/officeDocument/2006/relationships/slideLayout" Target="../slideLayouts/slideLayout4.xml" 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 /><Relationship Id="rId7" Type="http://schemas.microsoft.com/office/2007/relationships/diagramDrawing" Target="../diagrams/drawing9.xml" /><Relationship Id="rId2" Type="http://schemas.openxmlformats.org/officeDocument/2006/relationships/notesSlide" Target="../notesSlides/notesSlide68.xml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9.xml" /><Relationship Id="rId5" Type="http://schemas.openxmlformats.org/officeDocument/2006/relationships/diagramQuickStyle" Target="../diagrams/quickStyle9.xml" /><Relationship Id="rId4" Type="http://schemas.openxmlformats.org/officeDocument/2006/relationships/diagramLayout" Target="../diagrams/layout9.xml" 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 /><Relationship Id="rId1" Type="http://schemas.openxmlformats.org/officeDocument/2006/relationships/slideLayout" Target="../slideLayouts/slideLayout4.xml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 /><Relationship Id="rId13" Type="http://schemas.openxmlformats.org/officeDocument/2006/relationships/image" Target="../media/image9.png" /><Relationship Id="rId18" Type="http://schemas.openxmlformats.org/officeDocument/2006/relationships/image" Target="../media/image10.png" /><Relationship Id="rId3" Type="http://schemas.openxmlformats.org/officeDocument/2006/relationships/image" Target="../media/image19.png" /><Relationship Id="rId21" Type="http://schemas.openxmlformats.org/officeDocument/2006/relationships/image" Target="../media/image4.png" /><Relationship Id="rId7" Type="http://schemas.openxmlformats.org/officeDocument/2006/relationships/image" Target="../media/image7.png" /><Relationship Id="rId12" Type="http://schemas.openxmlformats.org/officeDocument/2006/relationships/image" Target="../media/image14.png" /><Relationship Id="rId17" Type="http://schemas.openxmlformats.org/officeDocument/2006/relationships/image" Target="../media/image8.png" /><Relationship Id="rId2" Type="http://schemas.openxmlformats.org/officeDocument/2006/relationships/notesSlide" Target="../notesSlides/notesSlide7.xml" /><Relationship Id="rId16" Type="http://schemas.openxmlformats.org/officeDocument/2006/relationships/image" Target="../media/image24.png" /><Relationship Id="rId20" Type="http://schemas.openxmlformats.org/officeDocument/2006/relationships/image" Target="../media/image3.png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6.png" /><Relationship Id="rId11" Type="http://schemas.openxmlformats.org/officeDocument/2006/relationships/image" Target="../media/image12.png" /><Relationship Id="rId5" Type="http://schemas.openxmlformats.org/officeDocument/2006/relationships/image" Target="../media/image15.png" /><Relationship Id="rId15" Type="http://schemas.openxmlformats.org/officeDocument/2006/relationships/image" Target="../media/image23.png" /><Relationship Id="rId23" Type="http://schemas.openxmlformats.org/officeDocument/2006/relationships/image" Target="../media/image16.png" /><Relationship Id="rId10" Type="http://schemas.openxmlformats.org/officeDocument/2006/relationships/image" Target="../media/image21.png" /><Relationship Id="rId19" Type="http://schemas.openxmlformats.org/officeDocument/2006/relationships/image" Target="../media/image11.png" /><Relationship Id="rId4" Type="http://schemas.openxmlformats.org/officeDocument/2006/relationships/image" Target="../media/image17.png" /><Relationship Id="rId9" Type="http://schemas.openxmlformats.org/officeDocument/2006/relationships/image" Target="../media/image20.png" /><Relationship Id="rId14" Type="http://schemas.openxmlformats.org/officeDocument/2006/relationships/image" Target="../media/image22.png" /><Relationship Id="rId22" Type="http://schemas.openxmlformats.org/officeDocument/2006/relationships/image" Target="../media/image5.png" 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 /><Relationship Id="rId2" Type="http://schemas.openxmlformats.org/officeDocument/2006/relationships/notesSlide" Target="../notesSlides/notesSlide70.xml" /><Relationship Id="rId1" Type="http://schemas.openxmlformats.org/officeDocument/2006/relationships/slideLayout" Target="../slideLayouts/slideLayout4.xml" 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 /><Relationship Id="rId1" Type="http://schemas.openxmlformats.org/officeDocument/2006/relationships/slideLayout" Target="../slideLayouts/slideLayout4.xml" 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 /><Relationship Id="rId1" Type="http://schemas.openxmlformats.org/officeDocument/2006/relationships/slideLayout" Target="../slideLayouts/slideLayout4.xml" 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 /><Relationship Id="rId1" Type="http://schemas.openxmlformats.org/officeDocument/2006/relationships/slideLayout" Target="../slideLayouts/slideLayout4.xml" 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74.xml" /><Relationship Id="rId1" Type="http://schemas.openxmlformats.org/officeDocument/2006/relationships/slideLayout" Target="../slideLayouts/slideLayout4.xml" 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75.xml" /><Relationship Id="rId1" Type="http://schemas.openxmlformats.org/officeDocument/2006/relationships/slideLayout" Target="../slideLayouts/slideLayout4.xml" 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76.xml" /><Relationship Id="rId1" Type="http://schemas.openxmlformats.org/officeDocument/2006/relationships/slideLayout" Target="../slideLayouts/slideLayout4.xml" 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77.xml" /><Relationship Id="rId1" Type="http://schemas.openxmlformats.org/officeDocument/2006/relationships/slideLayout" Target="../slideLayouts/slideLayout4.xml" 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78.xml" /><Relationship Id="rId1" Type="http://schemas.openxmlformats.org/officeDocument/2006/relationships/slideLayout" Target="../slideLayouts/slideLayout4.xml" 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 /><Relationship Id="rId7" Type="http://schemas.microsoft.com/office/2007/relationships/diagramDrawing" Target="../diagrams/drawing10.xml" /><Relationship Id="rId2" Type="http://schemas.openxmlformats.org/officeDocument/2006/relationships/notesSlide" Target="../notesSlides/notesSlide79.xml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10.xml" /><Relationship Id="rId5" Type="http://schemas.openxmlformats.org/officeDocument/2006/relationships/diagramQuickStyle" Target="../diagrams/quickStyle10.xml" /><Relationship Id="rId4" Type="http://schemas.openxmlformats.org/officeDocument/2006/relationships/diagramLayout" Target="../diagrams/layout10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 /><Relationship Id="rId7" Type="http://schemas.microsoft.com/office/2007/relationships/diagramDrawing" Target="../diagrams/drawing2.xml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2.xml" /><Relationship Id="rId5" Type="http://schemas.openxmlformats.org/officeDocument/2006/relationships/diagramQuickStyle" Target="../diagrams/quickStyle2.xml" /><Relationship Id="rId4" Type="http://schemas.openxmlformats.org/officeDocument/2006/relationships/diagramLayout" Target="../diagrams/layout2.xml" 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 /><Relationship Id="rId2" Type="http://schemas.openxmlformats.org/officeDocument/2006/relationships/notesSlide" Target="../notesSlides/notesSlide80.xml" /><Relationship Id="rId1" Type="http://schemas.openxmlformats.org/officeDocument/2006/relationships/slideLayout" Target="../slideLayouts/slideLayout4.xml" 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 /><Relationship Id="rId1" Type="http://schemas.openxmlformats.org/officeDocument/2006/relationships/slideLayout" Target="../slideLayouts/slideLayout4.xml" 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 /><Relationship Id="rId2" Type="http://schemas.openxmlformats.org/officeDocument/2006/relationships/notesSlide" Target="../notesSlides/notesSlide82.xml" /><Relationship Id="rId1" Type="http://schemas.openxmlformats.org/officeDocument/2006/relationships/slideLayout" Target="../slideLayouts/slideLayout4.xml" 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 /><Relationship Id="rId1" Type="http://schemas.openxmlformats.org/officeDocument/2006/relationships/slideLayout" Target="../slideLayouts/slideLayout4.xml" 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 /><Relationship Id="rId1" Type="http://schemas.openxmlformats.org/officeDocument/2006/relationships/slideLayout" Target="../slideLayouts/slideLayout4.xml" 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 /><Relationship Id="rId1" Type="http://schemas.openxmlformats.org/officeDocument/2006/relationships/slideLayout" Target="../slideLayouts/slideLayout4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Google Shape;45;p2"/>
          <p:cNvSpPr txBox="1"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Chapter 1: introduction</a:t>
            </a:r>
          </a:p>
        </p:txBody>
      </p:sp>
      <p:sp>
        <p:nvSpPr>
          <p:cNvPr id="46" name="Google Shape;46;p2"/>
          <p:cNvSpPr txBox="1">
            <a:spLocks noGrp="1"/>
          </p:cNvSpPr>
          <p:nvPr>
            <p:ph type="subTitle" idx="1"/>
          </p:nvPr>
        </p:nvSpPr>
        <p:spPr>
          <a:xfrm>
            <a:off x="5289753" y="4455621"/>
            <a:ext cx="6269347" cy="123861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352425" indent="-222250">
              <a:spcBef>
                <a:spcPts val="0"/>
              </a:spcBef>
              <a:buSzPts val="3200"/>
            </a:pPr>
            <a:r>
              <a:rPr lang="en-US" b="0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Lecture Slides from the Book authors</a:t>
            </a:r>
          </a:p>
          <a:p>
            <a:pPr marL="352425" indent="-222250">
              <a:spcBef>
                <a:spcPts val="0"/>
              </a:spcBef>
              <a:buSzPts val="3200"/>
            </a:pPr>
            <a:r>
              <a:rPr lang="en-US" b="0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http://gaia.cs.umass.edu/kurose_ross/interactive/</a:t>
            </a:r>
          </a:p>
        </p:txBody>
      </p:sp>
      <p:pic>
        <p:nvPicPr>
          <p:cNvPr id="10" name="Google Shape;39;p1">
            <a:extLst>
              <a:ext uri="{FF2B5EF4-FFF2-40B4-BE49-F238E27FC236}">
                <a16:creationId xmlns:a16="http://schemas.microsoft.com/office/drawing/2014/main" id="{2543E1B3-D4EF-68FC-5332-06AD01872D59}"/>
              </a:ext>
            </a:extLst>
          </p:cNvPr>
          <p:cNvPicPr preferRelativeResize="0"/>
          <p:nvPr/>
        </p:nvPicPr>
        <p:blipFill rotWithShape="1">
          <a:blip r:embed="rId3"/>
          <a:srcRect r="1674" b="-3"/>
          <a:stretch/>
        </p:blipFill>
        <p:spPr>
          <a:xfrm>
            <a:off x="633999" y="620720"/>
            <a:ext cx="4001315" cy="5086933"/>
          </a:xfrm>
          <a:prstGeom prst="rect">
            <a:avLst/>
          </a:prstGeom>
          <a:noFill/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1AB8ECB2-FB64-476F-A62F-36D68C8C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9CEAD5-ED2F-4675-9E4C-80B8A0E8A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What’s a protocol?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D33E9-4536-C247-CD1D-A9C8936C7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10</a:t>
            </a:fld>
            <a:endParaRPr/>
          </a:p>
        </p:txBody>
      </p:sp>
      <p:sp>
        <p:nvSpPr>
          <p:cNvPr id="1661" name="Google Shape;1661;p8"/>
          <p:cNvSpPr txBox="1"/>
          <p:nvPr/>
        </p:nvSpPr>
        <p:spPr>
          <a:xfrm>
            <a:off x="885095" y="1371600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human protocol and a computer network protocol: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8"/>
          <p:cNvSpPr/>
          <p:nvPr/>
        </p:nvSpPr>
        <p:spPr>
          <a:xfrm>
            <a:off x="980344" y="5862638"/>
            <a:ext cx="55118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20"/>
              <a:buFont typeface="Noto Sans Symbols"/>
              <a:buNone/>
            </a:pPr>
            <a:r>
              <a:rPr lang="en-US" sz="32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other human protocols? </a:t>
            </a:r>
            <a:endParaRPr/>
          </a:p>
        </p:txBody>
      </p:sp>
      <p:pic>
        <p:nvPicPr>
          <p:cNvPr id="1663" name="Google Shape;1663;p8" descr="Ali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7642" y="2314576"/>
            <a:ext cx="561975" cy="69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8" descr="Bo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6992" y="2709863"/>
            <a:ext cx="676275" cy="690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5" name="Google Shape;1665;p8"/>
          <p:cNvGrpSpPr/>
          <p:nvPr/>
        </p:nvGrpSpPr>
        <p:grpSpPr>
          <a:xfrm>
            <a:off x="2925329" y="2422526"/>
            <a:ext cx="1762125" cy="563562"/>
            <a:chOff x="2925329" y="2422526"/>
            <a:chExt cx="1762125" cy="563562"/>
          </a:xfrm>
        </p:grpSpPr>
        <p:cxnSp>
          <p:nvCxnSpPr>
            <p:cNvPr id="1666" name="Google Shape;1666;p8"/>
            <p:cNvCxnSpPr/>
            <p:nvPr/>
          </p:nvCxnSpPr>
          <p:spPr>
            <a:xfrm>
              <a:off x="2925329" y="2709863"/>
              <a:ext cx="1762125" cy="276225"/>
            </a:xfrm>
            <a:prstGeom prst="straightConnector1">
              <a:avLst/>
            </a:prstGeom>
            <a:noFill/>
            <a:ln w="28575" cap="flat" cmpd="sng">
              <a:solidFill>
                <a:srgbClr val="0000A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67" name="Google Shape;1667;p8"/>
            <p:cNvSpPr txBox="1"/>
            <p:nvPr/>
          </p:nvSpPr>
          <p:spPr>
            <a:xfrm>
              <a:off x="3366654" y="2422526"/>
              <a:ext cx="4475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</a:t>
              </a:r>
              <a:endParaRPr/>
            </a:p>
          </p:txBody>
        </p:sp>
      </p:grpSp>
      <p:grpSp>
        <p:nvGrpSpPr>
          <p:cNvPr id="1668" name="Google Shape;1668;p8"/>
          <p:cNvGrpSpPr/>
          <p:nvPr/>
        </p:nvGrpSpPr>
        <p:grpSpPr>
          <a:xfrm>
            <a:off x="2617354" y="3046413"/>
            <a:ext cx="2085975" cy="584200"/>
            <a:chOff x="2617354" y="3046413"/>
            <a:chExt cx="2085975" cy="584200"/>
          </a:xfrm>
        </p:grpSpPr>
        <p:cxnSp>
          <p:nvCxnSpPr>
            <p:cNvPr id="1669" name="Google Shape;1669;p8"/>
            <p:cNvCxnSpPr/>
            <p:nvPr/>
          </p:nvCxnSpPr>
          <p:spPr>
            <a:xfrm rot="10800000" flipH="1">
              <a:off x="2617354" y="3268663"/>
              <a:ext cx="2085975" cy="361950"/>
            </a:xfrm>
            <a:prstGeom prst="straightConnector1">
              <a:avLst/>
            </a:prstGeom>
            <a:noFill/>
            <a:ln w="28575" cap="flat" cmpd="sng">
              <a:solidFill>
                <a:srgbClr val="0000A8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1670" name="Google Shape;1670;p8"/>
            <p:cNvSpPr txBox="1"/>
            <p:nvPr/>
          </p:nvSpPr>
          <p:spPr>
            <a:xfrm>
              <a:off x="3357129" y="3046413"/>
              <a:ext cx="4475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</a:t>
              </a:r>
              <a:endParaRPr/>
            </a:p>
          </p:txBody>
        </p:sp>
      </p:grpSp>
      <p:grpSp>
        <p:nvGrpSpPr>
          <p:cNvPr id="1671" name="Google Shape;1671;p8"/>
          <p:cNvGrpSpPr/>
          <p:nvPr/>
        </p:nvGrpSpPr>
        <p:grpSpPr>
          <a:xfrm>
            <a:off x="2601479" y="3632201"/>
            <a:ext cx="2162175" cy="708025"/>
            <a:chOff x="2601479" y="3632201"/>
            <a:chExt cx="2162175" cy="708025"/>
          </a:xfrm>
        </p:grpSpPr>
        <p:cxnSp>
          <p:nvCxnSpPr>
            <p:cNvPr id="1672" name="Google Shape;1672;p8"/>
            <p:cNvCxnSpPr/>
            <p:nvPr/>
          </p:nvCxnSpPr>
          <p:spPr>
            <a:xfrm>
              <a:off x="2601479" y="3700463"/>
              <a:ext cx="2162175" cy="438150"/>
            </a:xfrm>
            <a:prstGeom prst="straightConnector1">
              <a:avLst/>
            </a:prstGeom>
            <a:noFill/>
            <a:ln w="28575" cap="flat" cmpd="sng">
              <a:solidFill>
                <a:srgbClr val="0000A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673" name="Google Shape;1673;p8"/>
            <p:cNvGrpSpPr/>
            <p:nvPr/>
          </p:nvGrpSpPr>
          <p:grpSpPr>
            <a:xfrm>
              <a:off x="3158693" y="3632201"/>
              <a:ext cx="974725" cy="708025"/>
              <a:chOff x="773" y="2747"/>
              <a:chExt cx="614" cy="446"/>
            </a:xfrm>
          </p:grpSpPr>
          <p:sp>
            <p:nvSpPr>
              <p:cNvPr id="1674" name="Google Shape;1674;p8"/>
              <p:cNvSpPr/>
              <p:nvPr/>
            </p:nvSpPr>
            <p:spPr>
              <a:xfrm>
                <a:off x="786" y="2790"/>
                <a:ext cx="588" cy="3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8"/>
              <p:cNvSpPr txBox="1"/>
              <p:nvPr/>
            </p:nvSpPr>
            <p:spPr>
              <a:xfrm>
                <a:off x="773" y="2747"/>
                <a:ext cx="614" cy="44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What’s</a:t>
                </a:r>
                <a:r>
                  <a:rPr lang="en-US" dirty="0">
                    <a:sym typeface="Calibri"/>
                  </a:rPr>
                  <a:t> </a:t>
                </a: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time?</a:t>
                </a:r>
                <a:endParaRPr dirty="0"/>
              </a:p>
            </p:txBody>
          </p:sp>
        </p:grpSp>
      </p:grpSp>
      <p:grpSp>
        <p:nvGrpSpPr>
          <p:cNvPr id="1676" name="Google Shape;1676;p8"/>
          <p:cNvGrpSpPr/>
          <p:nvPr/>
        </p:nvGrpSpPr>
        <p:grpSpPr>
          <a:xfrm>
            <a:off x="2763404" y="4271963"/>
            <a:ext cx="1952625" cy="466731"/>
            <a:chOff x="2763404" y="4271963"/>
            <a:chExt cx="1952625" cy="466731"/>
          </a:xfrm>
        </p:grpSpPr>
        <p:cxnSp>
          <p:nvCxnSpPr>
            <p:cNvPr id="1677" name="Google Shape;1677;p8"/>
            <p:cNvCxnSpPr/>
            <p:nvPr/>
          </p:nvCxnSpPr>
          <p:spPr>
            <a:xfrm rot="10800000" flipH="1">
              <a:off x="2763404" y="4271963"/>
              <a:ext cx="1952625" cy="333375"/>
            </a:xfrm>
            <a:prstGeom prst="straightConnector1">
              <a:avLst/>
            </a:prstGeom>
            <a:noFill/>
            <a:ln w="28575" cap="flat" cmpd="sng">
              <a:solidFill>
                <a:srgbClr val="0000A8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grpSp>
          <p:nvGrpSpPr>
            <p:cNvPr id="1678" name="Google Shape;1678;p8"/>
            <p:cNvGrpSpPr/>
            <p:nvPr/>
          </p:nvGrpSpPr>
          <p:grpSpPr>
            <a:xfrm>
              <a:off x="3233304" y="4276731"/>
              <a:ext cx="796925" cy="461963"/>
              <a:chOff x="1046" y="2771"/>
              <a:chExt cx="502" cy="291"/>
            </a:xfrm>
          </p:grpSpPr>
          <p:sp>
            <p:nvSpPr>
              <p:cNvPr id="1679" name="Google Shape;1679;p8"/>
              <p:cNvSpPr/>
              <p:nvPr/>
            </p:nvSpPr>
            <p:spPr>
              <a:xfrm>
                <a:off x="1104" y="2820"/>
                <a:ext cx="444" cy="18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8"/>
              <p:cNvSpPr txBox="1"/>
              <p:nvPr/>
            </p:nvSpPr>
            <p:spPr>
              <a:xfrm>
                <a:off x="1046" y="2771"/>
                <a:ext cx="462" cy="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2:00</a:t>
                </a:r>
                <a:endParaRPr/>
              </a:p>
            </p:txBody>
          </p:sp>
        </p:grpSp>
      </p:grpSp>
      <p:cxnSp>
        <p:nvCxnSpPr>
          <p:cNvPr id="1681" name="Google Shape;1681;p8"/>
          <p:cNvCxnSpPr/>
          <p:nvPr/>
        </p:nvCxnSpPr>
        <p:spPr>
          <a:xfrm>
            <a:off x="5730145" y="2115345"/>
            <a:ext cx="0" cy="357346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682" name="Google Shape;1682;p8"/>
          <p:cNvGrpSpPr/>
          <p:nvPr/>
        </p:nvGrpSpPr>
        <p:grpSpPr>
          <a:xfrm>
            <a:off x="5403417" y="4910138"/>
            <a:ext cx="720725" cy="396875"/>
            <a:chOff x="2198" y="3221"/>
            <a:chExt cx="454" cy="250"/>
          </a:xfrm>
        </p:grpSpPr>
        <p:sp>
          <p:nvSpPr>
            <p:cNvPr id="1683" name="Google Shape;1683;p8"/>
            <p:cNvSpPr/>
            <p:nvPr/>
          </p:nvSpPr>
          <p:spPr>
            <a:xfrm>
              <a:off x="2244" y="3282"/>
              <a:ext cx="408" cy="16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8"/>
            <p:cNvSpPr txBox="1"/>
            <p:nvPr/>
          </p:nvSpPr>
          <p:spPr>
            <a:xfrm>
              <a:off x="2198" y="3221"/>
              <a:ext cx="418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/>
            </a:p>
          </p:txBody>
        </p:sp>
      </p:grpSp>
      <p:grpSp>
        <p:nvGrpSpPr>
          <p:cNvPr id="1685" name="Google Shape;1685;p8"/>
          <p:cNvGrpSpPr/>
          <p:nvPr/>
        </p:nvGrpSpPr>
        <p:grpSpPr>
          <a:xfrm>
            <a:off x="6786129" y="3255963"/>
            <a:ext cx="2216150" cy="589096"/>
            <a:chOff x="6786129" y="3255963"/>
            <a:chExt cx="2216150" cy="589096"/>
          </a:xfrm>
        </p:grpSpPr>
        <p:cxnSp>
          <p:nvCxnSpPr>
            <p:cNvPr id="1686" name="Google Shape;1686;p8"/>
            <p:cNvCxnSpPr/>
            <p:nvPr/>
          </p:nvCxnSpPr>
          <p:spPr>
            <a:xfrm rot="10800000" flipH="1">
              <a:off x="6786129" y="3255963"/>
              <a:ext cx="2216150" cy="398463"/>
            </a:xfrm>
            <a:prstGeom prst="straightConnector1">
              <a:avLst/>
            </a:prstGeom>
            <a:noFill/>
            <a:ln w="28575" cap="flat" cmpd="sng">
              <a:solidFill>
                <a:srgbClr val="0000A8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1687" name="Google Shape;1687;p8"/>
            <p:cNvSpPr/>
            <p:nvPr/>
          </p:nvSpPr>
          <p:spPr>
            <a:xfrm>
              <a:off x="7221104" y="3278188"/>
              <a:ext cx="1438275" cy="39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8"/>
            <p:cNvSpPr txBox="1"/>
            <p:nvPr/>
          </p:nvSpPr>
          <p:spPr>
            <a:xfrm>
              <a:off x="7125853" y="3279776"/>
              <a:ext cx="1635127" cy="565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TCP connection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response</a:t>
              </a:r>
              <a:endParaRPr/>
            </a:p>
          </p:txBody>
        </p:sp>
      </p:grpSp>
      <p:grpSp>
        <p:nvGrpSpPr>
          <p:cNvPr id="1689" name="Google Shape;1689;p8"/>
          <p:cNvGrpSpPr/>
          <p:nvPr/>
        </p:nvGrpSpPr>
        <p:grpSpPr>
          <a:xfrm>
            <a:off x="6833754" y="4448176"/>
            <a:ext cx="2343150" cy="461665"/>
            <a:chOff x="6833754" y="4448176"/>
            <a:chExt cx="2343150" cy="461665"/>
          </a:xfrm>
        </p:grpSpPr>
        <p:cxnSp>
          <p:nvCxnSpPr>
            <p:cNvPr id="1690" name="Google Shape;1690;p8"/>
            <p:cNvCxnSpPr/>
            <p:nvPr/>
          </p:nvCxnSpPr>
          <p:spPr>
            <a:xfrm rot="10800000" flipH="1">
              <a:off x="6833754" y="4464051"/>
              <a:ext cx="2343150" cy="428625"/>
            </a:xfrm>
            <a:prstGeom prst="straightConnector1">
              <a:avLst/>
            </a:prstGeom>
            <a:noFill/>
            <a:ln w="28575" cap="flat" cmpd="sng">
              <a:solidFill>
                <a:srgbClr val="0000A8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1691" name="Google Shape;1691;p8"/>
            <p:cNvSpPr/>
            <p:nvPr/>
          </p:nvSpPr>
          <p:spPr>
            <a:xfrm>
              <a:off x="7602104" y="4562476"/>
              <a:ext cx="919163" cy="295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8"/>
            <p:cNvSpPr txBox="1"/>
            <p:nvPr/>
          </p:nvSpPr>
          <p:spPr>
            <a:xfrm>
              <a:off x="7568767" y="4448176"/>
              <a:ext cx="88197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&lt;file&gt;</a:t>
              </a:r>
              <a:endParaRPr/>
            </a:p>
          </p:txBody>
        </p:sp>
      </p:grpSp>
      <p:grpSp>
        <p:nvGrpSpPr>
          <p:cNvPr id="1693" name="Google Shape;1693;p8"/>
          <p:cNvGrpSpPr/>
          <p:nvPr/>
        </p:nvGrpSpPr>
        <p:grpSpPr>
          <a:xfrm>
            <a:off x="6848042" y="2620963"/>
            <a:ext cx="2176462" cy="565283"/>
            <a:chOff x="6848042" y="2620963"/>
            <a:chExt cx="2176462" cy="565283"/>
          </a:xfrm>
        </p:grpSpPr>
        <p:cxnSp>
          <p:nvCxnSpPr>
            <p:cNvPr id="1694" name="Google Shape;1694;p8"/>
            <p:cNvCxnSpPr/>
            <p:nvPr/>
          </p:nvCxnSpPr>
          <p:spPr>
            <a:xfrm>
              <a:off x="6848042" y="2749551"/>
              <a:ext cx="2176462" cy="347662"/>
            </a:xfrm>
            <a:prstGeom prst="straightConnector1">
              <a:avLst/>
            </a:prstGeom>
            <a:noFill/>
            <a:ln w="28575" cap="flat" cmpd="sng">
              <a:solidFill>
                <a:srgbClr val="0000A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95" name="Google Shape;1695;p8"/>
            <p:cNvSpPr/>
            <p:nvPr/>
          </p:nvSpPr>
          <p:spPr>
            <a:xfrm>
              <a:off x="7133792" y="2689226"/>
              <a:ext cx="1365250" cy="4397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8"/>
            <p:cNvSpPr txBox="1"/>
            <p:nvPr/>
          </p:nvSpPr>
          <p:spPr>
            <a:xfrm>
              <a:off x="7170303" y="2620963"/>
              <a:ext cx="1635127" cy="565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TCP connection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request</a:t>
              </a:r>
              <a:endParaRPr/>
            </a:p>
          </p:txBody>
        </p:sp>
      </p:grpSp>
      <p:grpSp>
        <p:nvGrpSpPr>
          <p:cNvPr id="1697" name="Google Shape;1697;p8"/>
          <p:cNvGrpSpPr/>
          <p:nvPr/>
        </p:nvGrpSpPr>
        <p:grpSpPr>
          <a:xfrm>
            <a:off x="9080067" y="2720976"/>
            <a:ext cx="357186" cy="755650"/>
            <a:chOff x="4140" y="429"/>
            <a:chExt cx="1425" cy="2396"/>
          </a:xfrm>
        </p:grpSpPr>
        <p:sp>
          <p:nvSpPr>
            <p:cNvPr id="1698" name="Google Shape;1698;p8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208" y="429"/>
              <a:ext cx="1043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4213" y="691"/>
              <a:ext cx="597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3" name="Google Shape;1703;p8"/>
            <p:cNvGrpSpPr/>
            <p:nvPr/>
          </p:nvGrpSpPr>
          <p:grpSpPr>
            <a:xfrm>
              <a:off x="4747" y="666"/>
              <a:ext cx="582" cy="146"/>
              <a:chOff x="612" y="2566"/>
              <a:chExt cx="726" cy="140"/>
            </a:xfrm>
          </p:grpSpPr>
          <p:sp>
            <p:nvSpPr>
              <p:cNvPr id="1704" name="Google Shape;1704;p8"/>
              <p:cNvSpPr/>
              <p:nvPr/>
            </p:nvSpPr>
            <p:spPr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8"/>
              <p:cNvSpPr/>
              <p:nvPr/>
            </p:nvSpPr>
            <p:spPr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06" name="Google Shape;1706;p8"/>
            <p:cNvSpPr/>
            <p:nvPr/>
          </p:nvSpPr>
          <p:spPr>
            <a:xfrm>
              <a:off x="4224" y="1018"/>
              <a:ext cx="597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7" name="Google Shape;1707;p8"/>
            <p:cNvGrpSpPr/>
            <p:nvPr/>
          </p:nvGrpSpPr>
          <p:grpSpPr>
            <a:xfrm>
              <a:off x="4748" y="993"/>
              <a:ext cx="582" cy="136"/>
              <a:chOff x="615" y="2567"/>
              <a:chExt cx="726" cy="141"/>
            </a:xfrm>
          </p:grpSpPr>
          <p:sp>
            <p:nvSpPr>
              <p:cNvPr id="1708" name="Google Shape;1708;p8"/>
              <p:cNvSpPr/>
              <p:nvPr/>
            </p:nvSpPr>
            <p:spPr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8"/>
              <p:cNvSpPr/>
              <p:nvPr/>
            </p:nvSpPr>
            <p:spPr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10" name="Google Shape;1710;p8"/>
            <p:cNvSpPr/>
            <p:nvPr/>
          </p:nvSpPr>
          <p:spPr>
            <a:xfrm>
              <a:off x="4219" y="1360"/>
              <a:ext cx="592" cy="45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4229" y="1657"/>
              <a:ext cx="597" cy="45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2" name="Google Shape;1712;p8"/>
            <p:cNvGrpSpPr/>
            <p:nvPr/>
          </p:nvGrpSpPr>
          <p:grpSpPr>
            <a:xfrm>
              <a:off x="4737" y="1627"/>
              <a:ext cx="581" cy="151"/>
              <a:chOff x="617" y="2568"/>
              <a:chExt cx="724" cy="139"/>
            </a:xfrm>
          </p:grpSpPr>
          <p:sp>
            <p:nvSpPr>
              <p:cNvPr id="1713" name="Google Shape;1713;p8"/>
              <p:cNvSpPr/>
              <p:nvPr/>
            </p:nvSpPr>
            <p:spPr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1714;p8"/>
              <p:cNvSpPr/>
              <p:nvPr/>
            </p:nvSpPr>
            <p:spPr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15" name="Google Shape;1715;p8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6" name="Google Shape;1716;p8"/>
            <p:cNvGrpSpPr/>
            <p:nvPr/>
          </p:nvGrpSpPr>
          <p:grpSpPr>
            <a:xfrm>
              <a:off x="4737" y="1325"/>
              <a:ext cx="581" cy="141"/>
              <a:chOff x="612" y="2566"/>
              <a:chExt cx="724" cy="141"/>
            </a:xfrm>
          </p:grpSpPr>
          <p:sp>
            <p:nvSpPr>
              <p:cNvPr id="1717" name="Google Shape;1717;p8"/>
              <p:cNvSpPr/>
              <p:nvPr/>
            </p:nvSpPr>
            <p:spPr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1718;p8"/>
              <p:cNvSpPr/>
              <p:nvPr/>
            </p:nvSpPr>
            <p:spPr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19" name="Google Shape;1719;p8"/>
            <p:cNvSpPr/>
            <p:nvPr/>
          </p:nvSpPr>
          <p:spPr>
            <a:xfrm>
              <a:off x="5251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0" name="Google Shape;1730;p8"/>
          <p:cNvGrpSpPr/>
          <p:nvPr/>
        </p:nvGrpSpPr>
        <p:grpSpPr>
          <a:xfrm>
            <a:off x="5943167" y="2278063"/>
            <a:ext cx="893762" cy="828675"/>
            <a:chOff x="-44" y="1473"/>
            <a:chExt cx="981" cy="1105"/>
          </a:xfrm>
        </p:grpSpPr>
        <p:pic>
          <p:nvPicPr>
            <p:cNvPr id="1731" name="Google Shape;1731;p8" descr="desktop_computer_stylized_medium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2" name="Google Shape;1732;p8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3" name="Google Shape;1733;p8"/>
          <p:cNvGrpSpPr/>
          <p:nvPr/>
        </p:nvGrpSpPr>
        <p:grpSpPr>
          <a:xfrm>
            <a:off x="6666309" y="3902076"/>
            <a:ext cx="2925958" cy="425450"/>
            <a:chOff x="6666309" y="3902076"/>
            <a:chExt cx="2925958" cy="425450"/>
          </a:xfrm>
        </p:grpSpPr>
        <p:cxnSp>
          <p:nvCxnSpPr>
            <p:cNvPr id="1734" name="Google Shape;1734;p8"/>
            <p:cNvCxnSpPr/>
            <p:nvPr/>
          </p:nvCxnSpPr>
          <p:spPr>
            <a:xfrm>
              <a:off x="6833754" y="3902076"/>
              <a:ext cx="2400300" cy="419100"/>
            </a:xfrm>
            <a:prstGeom prst="straightConnector1">
              <a:avLst/>
            </a:prstGeom>
            <a:noFill/>
            <a:ln w="28575" cap="flat" cmpd="sng">
              <a:solidFill>
                <a:srgbClr val="0000A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35" name="Google Shape;1735;p8"/>
            <p:cNvSpPr/>
            <p:nvPr/>
          </p:nvSpPr>
          <p:spPr>
            <a:xfrm>
              <a:off x="7315200" y="4021087"/>
              <a:ext cx="1687079" cy="28293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8"/>
            <p:cNvSpPr txBox="1"/>
            <p:nvPr/>
          </p:nvSpPr>
          <p:spPr>
            <a:xfrm>
              <a:off x="6666309" y="3960813"/>
              <a:ext cx="2925958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GET</a:t>
              </a: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http://nu.edu.pk</a:t>
              </a: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dirty="0"/>
              <a:t>Chapter 1: roadmap</a:t>
            </a:r>
          </a:p>
        </p:txBody>
      </p:sp>
      <p:graphicFrame>
        <p:nvGraphicFramePr>
          <p:cNvPr id="1747" name="Google Shape;1745;p9">
            <a:extLst>
              <a:ext uri="{FF2B5EF4-FFF2-40B4-BE49-F238E27FC236}">
                <a16:creationId xmlns:a16="http://schemas.microsoft.com/office/drawing/2014/main" id="{1A1AD59F-C72D-D2FA-F8FA-745E5082DC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970816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60401-5553-A316-ADD7-18FBAF181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2024E-8ACC-6FA5-9858-FBD12166D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lang="en-US" sz="5400" b="0"/>
              <a:t>A closer look at Internet structure</a:t>
            </a:r>
            <a:endParaRPr sz="5400" b="0"/>
          </a:p>
        </p:txBody>
      </p:sp>
      <p:sp>
        <p:nvSpPr>
          <p:cNvPr id="2219" name="Google Shape;2219;p10"/>
          <p:cNvSpPr txBox="1">
            <a:spLocks noGrp="1"/>
          </p:cNvSpPr>
          <p:nvPr>
            <p:ph sz="half" idx="1"/>
          </p:nvPr>
        </p:nvSpPr>
        <p:spPr>
          <a:xfrm>
            <a:off x="838199" y="1825625"/>
            <a:ext cx="5692665" cy="461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edge/end:</a:t>
            </a:r>
            <a:endParaRPr dirty="0"/>
          </a:p>
          <a:p>
            <a:pPr marL="350838" lvl="0" indent="-2254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hosts: clients and servers</a:t>
            </a:r>
            <a:endParaRPr dirty="0"/>
          </a:p>
          <a:p>
            <a:pPr marL="350838" lvl="0" indent="-2254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servers often in data centers</a:t>
            </a:r>
            <a:endParaRPr dirty="0"/>
          </a:p>
          <a:p>
            <a:pPr marL="1746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endParaRPr dirty="0"/>
          </a:p>
          <a:p>
            <a:pPr marL="352425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grpSp>
        <p:nvGrpSpPr>
          <p:cNvPr id="1753" name="Google Shape;1753;p10"/>
          <p:cNvGrpSpPr/>
          <p:nvPr/>
        </p:nvGrpSpPr>
        <p:grpSpPr>
          <a:xfrm>
            <a:off x="7205350" y="1488461"/>
            <a:ext cx="4525460" cy="4859961"/>
            <a:chOff x="7268561" y="1458365"/>
            <a:chExt cx="4525460" cy="4859961"/>
          </a:xfrm>
        </p:grpSpPr>
        <p:sp>
          <p:nvSpPr>
            <p:cNvPr id="1754" name="Google Shape;1754;p10"/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/>
              <a:ahLst/>
              <a:cxnLst/>
              <a:rect l="l" t="t" r="r" b="b"/>
              <a:pathLst>
                <a:path w="1549812" h="1800235" extrusionOk="0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10"/>
            <p:cNvSpPr/>
            <p:nvPr/>
          </p:nvSpPr>
          <p:spPr>
            <a:xfrm>
              <a:off x="7337287" y="1795939"/>
              <a:ext cx="1736725" cy="1317704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56" name="Google Shape;1756;p10"/>
            <p:cNvGrpSpPr/>
            <p:nvPr/>
          </p:nvGrpSpPr>
          <p:grpSpPr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1757" name="Google Shape;1757;p10"/>
              <p:cNvSpPr/>
              <p:nvPr/>
            </p:nvSpPr>
            <p:spPr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10"/>
              <p:cNvSpPr/>
              <p:nvPr/>
            </p:nvSpPr>
            <p:spPr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CC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9" name="Google Shape;1759;p10"/>
            <p:cNvSpPr/>
            <p:nvPr/>
          </p:nvSpPr>
          <p:spPr>
            <a:xfrm>
              <a:off x="7775612" y="4653038"/>
              <a:ext cx="3079750" cy="1665288"/>
            </a:xfrm>
            <a:custGeom>
              <a:avLst/>
              <a:gdLst/>
              <a:ahLst/>
              <a:cxnLst/>
              <a:rect l="l" t="t" r="r" b="b"/>
              <a:pathLst>
                <a:path w="1940" h="1049" extrusionOk="0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10"/>
            <p:cNvSpPr txBox="1"/>
            <p:nvPr/>
          </p:nvSpPr>
          <p:spPr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mobile network</a:t>
              </a:r>
              <a:endParaRPr/>
            </a:p>
          </p:txBody>
        </p:sp>
        <p:sp>
          <p:nvSpPr>
            <p:cNvPr id="1761" name="Google Shape;1761;p10"/>
            <p:cNvSpPr txBox="1"/>
            <p:nvPr/>
          </p:nvSpPr>
          <p:spPr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home network</a:t>
              </a:r>
              <a:endParaRPr/>
            </a:p>
          </p:txBody>
        </p:sp>
        <p:sp>
          <p:nvSpPr>
            <p:cNvPr id="1762" name="Google Shape;1762;p10"/>
            <p:cNvSpPr txBox="1"/>
            <p:nvPr/>
          </p:nvSpPr>
          <p:spPr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enterprise</a:t>
              </a:r>
              <a:endParaRPr/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        network</a:t>
              </a:r>
              <a:endParaRPr/>
            </a:p>
          </p:txBody>
        </p:sp>
        <p:sp>
          <p:nvSpPr>
            <p:cNvPr id="1763" name="Google Shape;1763;p10"/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/>
              <a:ahLst/>
              <a:cxnLst/>
              <a:rect l="l" t="t" r="r" b="b"/>
              <a:pathLst>
                <a:path w="1447873" h="1952840" extrusionOk="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8999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64" name="Google Shape;1764;p10"/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1765" name="Google Shape;1765;p10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/>
                <a:ahLst/>
                <a:cxnLst/>
                <a:rect l="l" t="t" r="r" b="b"/>
                <a:pathLst>
                  <a:path w="524651" h="662124" extrusionOk="0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1766;p10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/>
                <a:ahLst/>
                <a:cxnLst/>
                <a:rect l="l" t="t" r="r" b="b"/>
                <a:pathLst>
                  <a:path w="651290" h="492070" extrusionOk="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67" name="Google Shape;1767;p10"/>
              <p:cNvCxnSpPr/>
              <p:nvPr/>
            </p:nvCxnSpPr>
            <p:spPr>
              <a:xfrm rot="10800000" flipH="1">
                <a:off x="5270526" y="2029553"/>
                <a:ext cx="295249" cy="73468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68" name="Google Shape;1768;p10"/>
              <p:cNvCxnSpPr/>
              <p:nvPr/>
            </p:nvCxnSpPr>
            <p:spPr>
              <a:xfrm rot="10800000" flipH="1">
                <a:off x="5275406" y="2261710"/>
                <a:ext cx="290369" cy="1675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69" name="Google Shape;1769;p10"/>
              <p:cNvCxnSpPr/>
              <p:nvPr/>
            </p:nvCxnSpPr>
            <p:spPr>
              <a:xfrm rot="10800000" flipH="1">
                <a:off x="5275406" y="2151772"/>
                <a:ext cx="290369" cy="4840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70" name="Google Shape;1770;p10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71" name="Google Shape;1771;p10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72" name="Google Shape;1772;p10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w="15875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773" name="Google Shape;1773;p10"/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1774" name="Google Shape;1774;p10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/>
                <a:ahLst/>
                <a:cxnLst/>
                <a:rect l="l" t="t" r="r" b="b"/>
                <a:pathLst>
                  <a:path w="524651" h="662124" extrusionOk="0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10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/>
                <a:ahLst/>
                <a:cxnLst/>
                <a:rect l="l" t="t" r="r" b="b"/>
                <a:pathLst>
                  <a:path w="651290" h="492070" extrusionOk="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76" name="Google Shape;1776;p10"/>
              <p:cNvCxnSpPr/>
              <p:nvPr/>
            </p:nvCxnSpPr>
            <p:spPr>
              <a:xfrm rot="10800000" flipH="1">
                <a:off x="5270526" y="2029553"/>
                <a:ext cx="295249" cy="73468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77" name="Google Shape;1777;p10"/>
              <p:cNvCxnSpPr/>
              <p:nvPr/>
            </p:nvCxnSpPr>
            <p:spPr>
              <a:xfrm rot="10800000" flipH="1">
                <a:off x="5275406" y="2261710"/>
                <a:ext cx="290369" cy="1675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78" name="Google Shape;1778;p10"/>
              <p:cNvCxnSpPr/>
              <p:nvPr/>
            </p:nvCxnSpPr>
            <p:spPr>
              <a:xfrm rot="10800000" flipH="1">
                <a:off x="5275406" y="2151772"/>
                <a:ext cx="290369" cy="4840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79" name="Google Shape;1779;p10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80" name="Google Shape;1780;p10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81" name="Google Shape;1781;p10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w="15875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782" name="Google Shape;1782;p10"/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/>
              <a:ahLst/>
              <a:cxnLst/>
              <a:rect l="l" t="t" r="r" b="b"/>
              <a:pathLst>
                <a:path w="1634267" h="1796376" extrusionOk="0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7000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10"/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national or global ISP</a:t>
              </a:r>
              <a:endParaRPr/>
            </a:p>
          </p:txBody>
        </p:sp>
        <p:sp>
          <p:nvSpPr>
            <p:cNvPr id="1784" name="Google Shape;1784;p10"/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10"/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local or regional ISP</a:t>
              </a:r>
              <a:endParaRPr/>
            </a:p>
          </p:txBody>
        </p:sp>
        <p:sp>
          <p:nvSpPr>
            <p:cNvPr id="1786" name="Google Shape;1786;p10"/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datacenter 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</p:txBody>
        </p:sp>
        <p:sp>
          <p:nvSpPr>
            <p:cNvPr id="1787" name="Google Shape;1787;p10"/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content 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provider 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8" name="Google Shape;1788;p10"/>
          <p:cNvGrpSpPr/>
          <p:nvPr/>
        </p:nvGrpSpPr>
        <p:grpSpPr>
          <a:xfrm>
            <a:off x="7562238" y="2127325"/>
            <a:ext cx="3578867" cy="3640284"/>
            <a:chOff x="7562238" y="2127325"/>
            <a:chExt cx="3578867" cy="3640284"/>
          </a:xfrm>
        </p:grpSpPr>
        <p:cxnSp>
          <p:nvCxnSpPr>
            <p:cNvPr id="1789" name="Google Shape;1789;p10"/>
            <p:cNvCxnSpPr/>
            <p:nvPr/>
          </p:nvCxnSpPr>
          <p:spPr>
            <a:xfrm rot="10800000">
              <a:off x="10559920" y="3580125"/>
              <a:ext cx="412964" cy="6371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0" name="Google Shape;1790;p10"/>
            <p:cNvCxnSpPr/>
            <p:nvPr/>
          </p:nvCxnSpPr>
          <p:spPr>
            <a:xfrm rot="10800000">
              <a:off x="10660835" y="3640684"/>
              <a:ext cx="345866" cy="7389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1" name="Google Shape;1791;p10"/>
            <p:cNvCxnSpPr/>
            <p:nvPr/>
          </p:nvCxnSpPr>
          <p:spPr>
            <a:xfrm rot="10800000" flipH="1">
              <a:off x="10636897" y="3633421"/>
              <a:ext cx="335987" cy="3953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2" name="Google Shape;1792;p10"/>
            <p:cNvCxnSpPr/>
            <p:nvPr/>
          </p:nvCxnSpPr>
          <p:spPr>
            <a:xfrm rot="10800000">
              <a:off x="10570774" y="3594896"/>
              <a:ext cx="1" cy="48574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3" name="Google Shape;1793;p10"/>
            <p:cNvCxnSpPr/>
            <p:nvPr/>
          </p:nvCxnSpPr>
          <p:spPr>
            <a:xfrm rot="10800000">
              <a:off x="10550620" y="4071642"/>
              <a:ext cx="508543" cy="34864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4" name="Google Shape;1794;p10"/>
            <p:cNvCxnSpPr/>
            <p:nvPr/>
          </p:nvCxnSpPr>
          <p:spPr>
            <a:xfrm rot="10800000">
              <a:off x="9895195" y="4087742"/>
              <a:ext cx="65542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5" name="Google Shape;1795;p10"/>
            <p:cNvCxnSpPr/>
            <p:nvPr/>
          </p:nvCxnSpPr>
          <p:spPr>
            <a:xfrm rot="10800000">
              <a:off x="9219616" y="4087742"/>
              <a:ext cx="65542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6" name="Google Shape;1796;p10"/>
            <p:cNvCxnSpPr/>
            <p:nvPr/>
          </p:nvCxnSpPr>
          <p:spPr>
            <a:xfrm flipH="1">
              <a:off x="9276868" y="3507672"/>
              <a:ext cx="382424" cy="5170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7" name="Google Shape;1797;p10"/>
            <p:cNvCxnSpPr/>
            <p:nvPr/>
          </p:nvCxnSpPr>
          <p:spPr>
            <a:xfrm>
              <a:off x="9733069" y="3507672"/>
              <a:ext cx="0" cy="54029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8" name="Google Shape;1798;p10"/>
            <p:cNvCxnSpPr/>
            <p:nvPr/>
          </p:nvCxnSpPr>
          <p:spPr>
            <a:xfrm>
              <a:off x="10137668" y="2754692"/>
              <a:ext cx="488174" cy="83933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9" name="Google Shape;1799;p10"/>
            <p:cNvCxnSpPr/>
            <p:nvPr/>
          </p:nvCxnSpPr>
          <p:spPr>
            <a:xfrm flipH="1">
              <a:off x="9798719" y="2695013"/>
              <a:ext cx="380432" cy="694807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800" name="Google Shape;1800;p10"/>
            <p:cNvGrpSpPr/>
            <p:nvPr/>
          </p:nvGrpSpPr>
          <p:grpSpPr>
            <a:xfrm>
              <a:off x="7562238" y="2127325"/>
              <a:ext cx="3578867" cy="3640284"/>
              <a:chOff x="7562238" y="2127325"/>
              <a:chExt cx="3578867" cy="3640284"/>
            </a:xfrm>
          </p:grpSpPr>
          <p:grpSp>
            <p:nvGrpSpPr>
              <p:cNvPr id="1801" name="Google Shape;1801;p10"/>
              <p:cNvGrpSpPr/>
              <p:nvPr/>
            </p:nvGrpSpPr>
            <p:grpSpPr>
              <a:xfrm>
                <a:off x="7857253" y="2127325"/>
                <a:ext cx="3283852" cy="3640284"/>
                <a:chOff x="7881336" y="2104198"/>
                <a:chExt cx="3283852" cy="3640284"/>
              </a:xfrm>
            </p:grpSpPr>
            <p:cxnSp>
              <p:nvCxnSpPr>
                <p:cNvPr id="1802" name="Google Shape;1802;p10"/>
                <p:cNvCxnSpPr/>
                <p:nvPr/>
              </p:nvCxnSpPr>
              <p:spPr>
                <a:xfrm rot="5400000" flipH="1">
                  <a:off x="9813692" y="5228612"/>
                  <a:ext cx="388062" cy="756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03" name="Google Shape;1803;p10"/>
                <p:cNvCxnSpPr/>
                <p:nvPr/>
              </p:nvCxnSpPr>
              <p:spPr>
                <a:xfrm rot="10800000">
                  <a:off x="10234009" y="5382159"/>
                  <a:ext cx="0" cy="1143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04" name="Google Shape;1804;p10"/>
                <p:cNvCxnSpPr/>
                <p:nvPr/>
              </p:nvCxnSpPr>
              <p:spPr>
                <a:xfrm>
                  <a:off x="9457042" y="4815390"/>
                  <a:ext cx="524483" cy="26153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05" name="Google Shape;1805;p10"/>
                <p:cNvCxnSpPr/>
                <p:nvPr/>
              </p:nvCxnSpPr>
              <p:spPr>
                <a:xfrm rot="10800000" flipH="1">
                  <a:off x="8874149" y="4815390"/>
                  <a:ext cx="569255" cy="24626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06" name="Google Shape;1806;p10"/>
                <p:cNvCxnSpPr/>
                <p:nvPr/>
              </p:nvCxnSpPr>
              <p:spPr>
                <a:xfrm>
                  <a:off x="8845827" y="5085749"/>
                  <a:ext cx="103050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07" name="Google Shape;1807;p10"/>
                <p:cNvCxnSpPr/>
                <p:nvPr/>
              </p:nvCxnSpPr>
              <p:spPr>
                <a:xfrm>
                  <a:off x="8234290" y="5094207"/>
                  <a:ext cx="22680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08" name="Google Shape;1808;p10"/>
                <p:cNvCxnSpPr/>
                <p:nvPr/>
              </p:nvCxnSpPr>
              <p:spPr>
                <a:xfrm rot="10800000" flipH="1">
                  <a:off x="7972450" y="5267343"/>
                  <a:ext cx="41275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09" name="Google Shape;1809;p10"/>
                <p:cNvCxnSpPr/>
                <p:nvPr/>
              </p:nvCxnSpPr>
              <p:spPr>
                <a:xfrm flipH="1">
                  <a:off x="8397900" y="5259125"/>
                  <a:ext cx="68080" cy="29396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10" name="Google Shape;1810;p10"/>
                <p:cNvCxnSpPr/>
                <p:nvPr/>
              </p:nvCxnSpPr>
              <p:spPr>
                <a:xfrm rot="10800000">
                  <a:off x="8512814" y="5284804"/>
                  <a:ext cx="280374" cy="2698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11" name="Google Shape;1811;p10"/>
                <p:cNvCxnSpPr/>
                <p:nvPr/>
              </p:nvCxnSpPr>
              <p:spPr>
                <a:xfrm>
                  <a:off x="8512814" y="5234921"/>
                  <a:ext cx="914184" cy="4686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12" name="Google Shape;1812;p10"/>
                <p:cNvCxnSpPr/>
                <p:nvPr/>
              </p:nvCxnSpPr>
              <p:spPr>
                <a:xfrm>
                  <a:off x="8271861" y="3806843"/>
                  <a:ext cx="0" cy="13176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13" name="Google Shape;1813;p10"/>
                <p:cNvCxnSpPr/>
                <p:nvPr/>
              </p:nvCxnSpPr>
              <p:spPr>
                <a:xfrm rot="10800000" flipH="1">
                  <a:off x="7881336" y="4017980"/>
                  <a:ext cx="168275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14" name="Google Shape;1814;p10"/>
                <p:cNvCxnSpPr/>
                <p:nvPr/>
              </p:nvCxnSpPr>
              <p:spPr>
                <a:xfrm rot="5400000" flipH="1">
                  <a:off x="9909628" y="5560344"/>
                  <a:ext cx="366793" cy="148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15" name="Google Shape;1815;p10"/>
                <p:cNvCxnSpPr/>
                <p:nvPr/>
              </p:nvCxnSpPr>
              <p:spPr>
                <a:xfrm rot="10800000" flipH="1">
                  <a:off x="8483508" y="5013435"/>
                  <a:ext cx="404236" cy="20777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16" name="Google Shape;1816;p10"/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17" name="Google Shape;1817;p10"/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18" name="Google Shape;1818;p10"/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19" name="Google Shape;1819;p10"/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20" name="Google Shape;1820;p10"/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21" name="Google Shape;1821;p10"/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22" name="Google Shape;1822;p10"/>
                <p:cNvCxnSpPr/>
                <p:nvPr/>
              </p:nvCxnSpPr>
              <p:spPr>
                <a:xfrm rot="10800000">
                  <a:off x="10706077" y="2695840"/>
                  <a:ext cx="353541" cy="6780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23" name="Google Shape;1823;p10"/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24" name="Google Shape;1824;p10"/>
                <p:cNvCxnSpPr/>
                <p:nvPr/>
              </p:nvCxnSpPr>
              <p:spPr>
                <a:xfrm rot="10800000" flipH="1">
                  <a:off x="9402788" y="4090252"/>
                  <a:ext cx="429324" cy="70560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25" name="Google Shape;1825;p10"/>
                <p:cNvCxnSpPr/>
                <p:nvPr/>
              </p:nvCxnSpPr>
              <p:spPr>
                <a:xfrm rot="10800000" flipH="1">
                  <a:off x="8268637" y="4024329"/>
                  <a:ext cx="969051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1826" name="Google Shape;1826;p10" descr="antenna_radiation_stylized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27" name="Google Shape;1827;p10" descr="antenna_radiation_stylized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28" name="Google Shape;1828;p10" descr="cell_tower_radiation copy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10"/>
              <p:cNvSpPr/>
              <p:nvPr/>
            </p:nvSpPr>
            <p:spPr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0" name="Google Shape;1830;p10"/>
          <p:cNvGrpSpPr/>
          <p:nvPr/>
        </p:nvGrpSpPr>
        <p:grpSpPr>
          <a:xfrm>
            <a:off x="7613882" y="2107963"/>
            <a:ext cx="3540394" cy="3733733"/>
            <a:chOff x="7619038" y="2102861"/>
            <a:chExt cx="3540394" cy="3733733"/>
          </a:xfrm>
        </p:grpSpPr>
        <p:cxnSp>
          <p:nvCxnSpPr>
            <p:cNvPr id="1831" name="Google Shape;1831;p10"/>
            <p:cNvCxnSpPr/>
            <p:nvPr/>
          </p:nvCxnSpPr>
          <p:spPr>
            <a:xfrm>
              <a:off x="8213016" y="2695257"/>
              <a:ext cx="227964" cy="17435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32" name="Google Shape;1832;p10"/>
            <p:cNvGrpSpPr/>
            <p:nvPr/>
          </p:nvGrpSpPr>
          <p:grpSpPr>
            <a:xfrm>
              <a:off x="8055854" y="2304274"/>
              <a:ext cx="298450" cy="464008"/>
              <a:chOff x="3130" y="3288"/>
              <a:chExt cx="410" cy="742"/>
            </a:xfrm>
          </p:grpSpPr>
          <p:cxnSp>
            <p:nvCxnSpPr>
              <p:cNvPr id="1833" name="Google Shape;1833;p10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4" name="Google Shape;1834;p10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5" name="Google Shape;1835;p10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6" name="Google Shape;1836;p10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7" name="Google Shape;1837;p10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8" name="Google Shape;1838;p10"/>
              <p:cNvCxnSpPr/>
              <p:nvPr/>
            </p:nvCxnSpPr>
            <p:spPr>
              <a:xfrm rot="10800000" flipH="1">
                <a:off x="3130" y="3888"/>
                <a:ext cx="205" cy="7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9" name="Google Shape;1839;p10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0" name="Google Shape;1840;p10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1" name="Google Shape;1841;p10"/>
              <p:cNvCxnSpPr/>
              <p:nvPr/>
            </p:nvCxnSpPr>
            <p:spPr>
              <a:xfrm rot="10800000" flipH="1">
                <a:off x="3335" y="3668"/>
                <a:ext cx="124" cy="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2" name="Google Shape;1842;p10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3" name="Google Shape;1843;p10"/>
              <p:cNvCxnSpPr/>
              <p:nvPr/>
            </p:nvCxnSpPr>
            <p:spPr>
              <a:xfrm rot="10800000" flipH="1">
                <a:off x="3335" y="3781"/>
                <a:ext cx="153" cy="6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4" name="Google Shape;1844;p10"/>
              <p:cNvCxnSpPr/>
              <p:nvPr/>
            </p:nvCxnSpPr>
            <p:spPr>
              <a:xfrm rot="10800000" flipH="1">
                <a:off x="3335" y="3567"/>
                <a:ext cx="78" cy="2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5" name="Google Shape;1845;p10"/>
              <p:cNvCxnSpPr/>
              <p:nvPr/>
            </p:nvCxnSpPr>
            <p:spPr>
              <a:xfrm rot="10800000" flipH="1">
                <a:off x="3335" y="3428"/>
                <a:ext cx="49" cy="2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6" name="Google Shape;1846;p10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7" name="Google Shape;1847;p10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848" name="Google Shape;1848;p10" descr="access_point_stylized_sma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9" name="Google Shape;1849;p10" descr="access_point_stylized_sma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50" name="Google Shape;1850;p10"/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1851" name="Google Shape;1851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852" name="Google Shape;1852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853" name="Google Shape;1853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54" name="Google Shape;1854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5" name="Google Shape;1855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6" name="Google Shape;1856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7" name="Google Shape;1857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58" name="Google Shape;1858;p10"/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1859" name="Google Shape;1859;p10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10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/>
                <a:ahLst/>
                <a:cxnLst/>
                <a:rect l="l" t="t" r="r" b="b"/>
                <a:pathLst>
                  <a:path w="3783724" h="1324303" extrusionOk="0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61" name="Google Shape;1861;p10"/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862" name="Google Shape;1862;p10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3" name="Google Shape;1863;p10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4" name="Google Shape;1864;p10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5" name="Google Shape;1865;p10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66" name="Google Shape;1866;p10"/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1867" name="Google Shape;1867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868" name="Google Shape;1868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869" name="Google Shape;1869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70" name="Google Shape;1870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1" name="Google Shape;1871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2" name="Google Shape;1872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3" name="Google Shape;1873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74" name="Google Shape;1874;p10"/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1875" name="Google Shape;1875;p10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10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/>
                <a:ahLst/>
                <a:cxnLst/>
                <a:rect l="l" t="t" r="r" b="b"/>
                <a:pathLst>
                  <a:path w="3783724" h="1324303" extrusionOk="0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77" name="Google Shape;1877;p10"/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878" name="Google Shape;1878;p10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9" name="Google Shape;1879;p10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0" name="Google Shape;1880;p10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1" name="Google Shape;1881;p10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82" name="Google Shape;1882;p10"/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1883" name="Google Shape;1883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884" name="Google Shape;1884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885" name="Google Shape;1885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86" name="Google Shape;1886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7" name="Google Shape;1887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8" name="Google Shape;1888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9" name="Google Shape;1889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90" name="Google Shape;1890;p10"/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1891" name="Google Shape;1891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892" name="Google Shape;1892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893" name="Google Shape;1893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94" name="Google Shape;1894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5" name="Google Shape;1895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6" name="Google Shape;1896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7" name="Google Shape;1897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98" name="Google Shape;1898;p10"/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1899" name="Google Shape;1899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00" name="Google Shape;1900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01" name="Google Shape;1901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02" name="Google Shape;1902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3" name="Google Shape;1903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4" name="Google Shape;1904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5" name="Google Shape;1905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06" name="Google Shape;1906;p10"/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1907" name="Google Shape;1907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08" name="Google Shape;1908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09" name="Google Shape;1909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10" name="Google Shape;1910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1" name="Google Shape;1911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2" name="Google Shape;1912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3" name="Google Shape;1913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14" name="Google Shape;1914;p10"/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1915" name="Google Shape;1915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16" name="Google Shape;1916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17" name="Google Shape;1917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18" name="Google Shape;1918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9" name="Google Shape;1919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0" name="Google Shape;1920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1" name="Google Shape;1921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22" name="Google Shape;1922;p10"/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1923" name="Google Shape;1923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24" name="Google Shape;1924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25" name="Google Shape;1925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26" name="Google Shape;1926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7" name="Google Shape;1927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8" name="Google Shape;1928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9" name="Google Shape;1929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30" name="Google Shape;1930;p10"/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1931" name="Google Shape;1931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32" name="Google Shape;1932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33" name="Google Shape;1933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34" name="Google Shape;1934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5" name="Google Shape;1935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6" name="Google Shape;1936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7" name="Google Shape;1937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38" name="Google Shape;1938;p10"/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1939" name="Google Shape;1939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40" name="Google Shape;1940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41" name="Google Shape;1941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42" name="Google Shape;1942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3" name="Google Shape;1943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4" name="Google Shape;1944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5" name="Google Shape;1945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46" name="Google Shape;1946;p10"/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1947" name="Google Shape;1947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48" name="Google Shape;1948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49" name="Google Shape;1949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50" name="Google Shape;1950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1" name="Google Shape;1951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2" name="Google Shape;1952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3" name="Google Shape;1953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54" name="Google Shape;1954;p10"/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1955" name="Google Shape;1955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56" name="Google Shape;1956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57" name="Google Shape;1957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58" name="Google Shape;1958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9" name="Google Shape;1959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0" name="Google Shape;1960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1" name="Google Shape;1961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62" name="Google Shape;1962;p10"/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1963" name="Google Shape;1963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64" name="Google Shape;1964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65" name="Google Shape;1965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66" name="Google Shape;1966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7" name="Google Shape;1967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8" name="Google Shape;1968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9" name="Google Shape;1969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70" name="Google Shape;1970;p10"/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1971" name="Google Shape;1971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72" name="Google Shape;1972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73" name="Google Shape;1973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74" name="Google Shape;1974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5" name="Google Shape;1975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6" name="Google Shape;1976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7" name="Google Shape;1977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78" name="Google Shape;1978;p10"/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1979" name="Google Shape;1979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80" name="Google Shape;1980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81" name="Google Shape;1981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82" name="Google Shape;1982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3" name="Google Shape;1983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4" name="Google Shape;1984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5" name="Google Shape;1985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86" name="Google Shape;1986;p10"/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1987" name="Google Shape;1987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88" name="Google Shape;1988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89" name="Google Shape;1989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90" name="Google Shape;1990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1" name="Google Shape;1991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2" name="Google Shape;1992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3" name="Google Shape;1993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994" name="Google Shape;1994;p10"/>
          <p:cNvSpPr/>
          <p:nvPr/>
        </p:nvSpPr>
        <p:spPr>
          <a:xfrm>
            <a:off x="6718300" y="1488461"/>
            <a:ext cx="5359400" cy="4954628"/>
          </a:xfrm>
          <a:prstGeom prst="rect">
            <a:avLst/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95" name="Google Shape;1995;p10"/>
          <p:cNvGrpSpPr/>
          <p:nvPr/>
        </p:nvGrpSpPr>
        <p:grpSpPr>
          <a:xfrm>
            <a:off x="7439074" y="1859725"/>
            <a:ext cx="4144321" cy="4305092"/>
            <a:chOff x="7432700" y="1830405"/>
            <a:chExt cx="4144321" cy="4305092"/>
          </a:xfrm>
        </p:grpSpPr>
        <p:grpSp>
          <p:nvGrpSpPr>
            <p:cNvPr id="1996" name="Google Shape;1996;p10"/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1997" name="Google Shape;1997;p10"/>
              <p:cNvGrpSpPr/>
              <p:nvPr/>
            </p:nvGrpSpPr>
            <p:grpSpPr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1998" name="Google Shape;1998;p10" descr="iphone_stylized_small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99" name="Google Shape;1999;p10" descr="antenna_radiation_stylized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00" name="Google Shape;2000;p10"/>
              <p:cNvGrpSpPr/>
              <p:nvPr/>
            </p:nvGrpSpPr>
            <p:grpSpPr>
              <a:xfrm>
                <a:off x="7432700" y="2327293"/>
                <a:ext cx="534987" cy="414882"/>
                <a:chOff x="7432700" y="2327293"/>
                <a:chExt cx="534987" cy="414882"/>
              </a:xfrm>
            </p:grpSpPr>
            <p:pic>
              <p:nvPicPr>
                <p:cNvPr id="2001" name="Google Shape;2001;p10" descr="antenna_stylized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02" name="Google Shape;2002;p10" descr="laptop_keyboard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03" name="Google Shape;2003;p10"/>
                <p:cNvSpPr/>
                <p:nvPr/>
              </p:nvSpPr>
              <p:spPr>
                <a:xfrm>
                  <a:off x="7603304" y="2420984"/>
                  <a:ext cx="351919" cy="20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" h="2442" extrusionOk="0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004" name="Google Shape;2004;p10" descr="screen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/>
                <a:stretch/>
              </p:blipFill>
              <p:spPr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05" name="Google Shape;2005;p10"/>
                <p:cNvSpPr/>
                <p:nvPr/>
              </p:nvSpPr>
              <p:spPr>
                <a:xfrm>
                  <a:off x="7667378" y="2414843"/>
                  <a:ext cx="298167" cy="38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8" h="455" extrusionOk="0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6" name="Google Shape;2006;p10"/>
                <p:cNvSpPr/>
                <p:nvPr/>
              </p:nvSpPr>
              <p:spPr>
                <a:xfrm>
                  <a:off x="7600188" y="2414528"/>
                  <a:ext cx="82770" cy="161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1893" extrusionOk="0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7" name="Google Shape;2007;p10"/>
                <p:cNvSpPr/>
                <p:nvPr/>
              </p:nvSpPr>
              <p:spPr>
                <a:xfrm>
                  <a:off x="7874205" y="2443344"/>
                  <a:ext cx="89197" cy="186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2184" extrusionOk="0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8" name="Google Shape;2008;p10"/>
                <p:cNvSpPr/>
                <p:nvPr/>
              </p:nvSpPr>
              <p:spPr>
                <a:xfrm>
                  <a:off x="7599214" y="2567582"/>
                  <a:ext cx="327185" cy="62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738" extrusionOk="0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9" name="Google Shape;2009;p10"/>
                <p:cNvSpPr/>
                <p:nvPr/>
              </p:nvSpPr>
              <p:spPr>
                <a:xfrm>
                  <a:off x="7884138" y="2444918"/>
                  <a:ext cx="83549" cy="186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1659" extrusionOk="0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0" name="Google Shape;2010;p10"/>
                <p:cNvSpPr/>
                <p:nvPr/>
              </p:nvSpPr>
              <p:spPr>
                <a:xfrm>
                  <a:off x="7599603" y="2575928"/>
                  <a:ext cx="290961" cy="62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" h="550" extrusionOk="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11" name="Google Shape;2011;p10"/>
                <p:cNvGrpSpPr/>
                <p:nvPr/>
              </p:nvGrpSpPr>
              <p:grpSpPr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2012" name="Google Shape;2012;p10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" h="327" extrusionOk="0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3" name="Google Shape;2013;p10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" h="311" extrusionOk="0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4" name="Google Shape;2014;p10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0" extrusionOk="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5" name="Google Shape;2015;p10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6" name="Google Shape;2016;p10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2" extrusionOk="0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7" name="Google Shape;2017;p10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18" name="Google Shape;2018;p10"/>
                <p:cNvSpPr/>
                <p:nvPr/>
              </p:nvSpPr>
              <p:spPr>
                <a:xfrm>
                  <a:off x="7763780" y="2647731"/>
                  <a:ext cx="119578" cy="80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792" extrusionOk="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9" name="Google Shape;2019;p10"/>
                <p:cNvSpPr/>
                <p:nvPr/>
              </p:nvSpPr>
              <p:spPr>
                <a:xfrm>
                  <a:off x="7458602" y="2654187"/>
                  <a:ext cx="305957" cy="7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0" name="Google Shape;2020;p10"/>
                <p:cNvSpPr/>
                <p:nvPr/>
              </p:nvSpPr>
              <p:spPr>
                <a:xfrm>
                  <a:off x="7458797" y="2640645"/>
                  <a:ext cx="3311" cy="14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47" extrusionOk="0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1" name="Google Shape;2021;p10"/>
                <p:cNvSpPr/>
                <p:nvPr/>
              </p:nvSpPr>
              <p:spPr>
                <a:xfrm>
                  <a:off x="7458992" y="2579707"/>
                  <a:ext cx="142170" cy="61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606" extrusionOk="0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2" name="Google Shape;2022;p10"/>
                <p:cNvSpPr/>
                <p:nvPr/>
              </p:nvSpPr>
              <p:spPr>
                <a:xfrm>
                  <a:off x="7468535" y="2643795"/>
                  <a:ext cx="290182" cy="71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3" name="Google Shape;2023;p10"/>
                <p:cNvSpPr/>
                <p:nvPr/>
              </p:nvSpPr>
              <p:spPr>
                <a:xfrm rot="10800000" flipH="1">
                  <a:off x="7758327" y="2638756"/>
                  <a:ext cx="118410" cy="73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24" name="Google Shape;2024;p10"/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2025" name="Google Shape;2025;p10" descr="light2.png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26" name="Google Shape;2026;p10" descr="antenna_stylized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27" name="Google Shape;2027;p10"/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2028" name="Google Shape;2028;p10" descr="car_icon_small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/>
                <a:stretch/>
              </p:blipFill>
              <p:spPr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29" name="Google Shape;2029;p10" descr="antenna_stylized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030" name="Google Shape;2030;p10"/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2031" name="Google Shape;2031;p10"/>
              <p:cNvGrpSpPr/>
              <p:nvPr/>
            </p:nvGrpSpPr>
            <p:grpSpPr>
              <a:xfrm>
                <a:off x="7487144" y="3389820"/>
                <a:ext cx="350807" cy="310034"/>
                <a:chOff x="7487144" y="3389820"/>
                <a:chExt cx="350807" cy="310034"/>
              </a:xfrm>
            </p:grpSpPr>
            <p:pic>
              <p:nvPicPr>
                <p:cNvPr id="2032" name="Google Shape;2032;p10" descr="antenna_stylized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33" name="Google Shape;2033;p10" descr="laptop_keyboard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/>
                <a:stretch/>
              </p:blipFill>
              <p:spPr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34" name="Google Shape;2034;p10"/>
                <p:cNvSpPr/>
                <p:nvPr/>
              </p:nvSpPr>
              <p:spPr>
                <a:xfrm>
                  <a:off x="7599014" y="3459979"/>
                  <a:ext cx="230764" cy="15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" h="2442" extrusionOk="0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035" name="Google Shape;2035;p10" descr="screen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/>
                <a:stretch/>
              </p:blipFill>
              <p:spPr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36" name="Google Shape;2036;p10"/>
                <p:cNvSpPr/>
                <p:nvPr/>
              </p:nvSpPr>
              <p:spPr>
                <a:xfrm>
                  <a:off x="7641029" y="3455381"/>
                  <a:ext cx="195517" cy="29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8" h="455" extrusionOk="0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7" name="Google Shape;2037;p10"/>
                <p:cNvSpPr/>
                <p:nvPr/>
              </p:nvSpPr>
              <p:spPr>
                <a:xfrm>
                  <a:off x="7596971" y="3455145"/>
                  <a:ext cx="54275" cy="120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1893" extrusionOk="0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8" name="Google Shape;2038;p10"/>
                <p:cNvSpPr/>
                <p:nvPr/>
              </p:nvSpPr>
              <p:spPr>
                <a:xfrm>
                  <a:off x="7776652" y="3476723"/>
                  <a:ext cx="58489" cy="1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2184" extrusionOk="0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9" name="Google Shape;2039;p10"/>
                <p:cNvSpPr/>
                <p:nvPr/>
              </p:nvSpPr>
              <p:spPr>
                <a:xfrm>
                  <a:off x="7596332" y="3569758"/>
                  <a:ext cx="214545" cy="47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738" extrusionOk="0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0" name="Google Shape;2040;p10"/>
                <p:cNvSpPr/>
                <p:nvPr/>
              </p:nvSpPr>
              <p:spPr>
                <a:xfrm>
                  <a:off x="7783165" y="3477902"/>
                  <a:ext cx="54786" cy="139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1659" extrusionOk="0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1" name="Google Shape;2041;p10"/>
                <p:cNvSpPr/>
                <p:nvPr/>
              </p:nvSpPr>
              <p:spPr>
                <a:xfrm>
                  <a:off x="7596588" y="3576007"/>
                  <a:ext cx="190792" cy="46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" h="550" extrusionOk="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42" name="Google Shape;2042;p10"/>
                <p:cNvGrpSpPr/>
                <p:nvPr/>
              </p:nvGrpSpPr>
              <p:grpSpPr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2043" name="Google Shape;2043;p10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" h="327" extrusionOk="0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4" name="Google Shape;2044;p10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" h="311" extrusionOk="0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5" name="Google Shape;2045;p10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0" extrusionOk="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6" name="Google Shape;2046;p10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7" name="Google Shape;2047;p10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2" extrusionOk="0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8" name="Google Shape;2048;p10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49" name="Google Shape;2049;p10"/>
                <p:cNvSpPr/>
                <p:nvPr/>
              </p:nvSpPr>
              <p:spPr>
                <a:xfrm>
                  <a:off x="7704243" y="3629776"/>
                  <a:ext cx="78411" cy="60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792" extrusionOk="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0" name="Google Shape;2050;p10"/>
                <p:cNvSpPr/>
                <p:nvPr/>
              </p:nvSpPr>
              <p:spPr>
                <a:xfrm>
                  <a:off x="7504129" y="3634611"/>
                  <a:ext cx="200625" cy="55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1" name="Google Shape;2051;p10"/>
                <p:cNvSpPr/>
                <p:nvPr/>
              </p:nvSpPr>
              <p:spPr>
                <a:xfrm>
                  <a:off x="7504257" y="3624470"/>
                  <a:ext cx="2171" cy="11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47" extrusionOk="0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2" name="Google Shape;2052;p10"/>
                <p:cNvSpPr/>
                <p:nvPr/>
              </p:nvSpPr>
              <p:spPr>
                <a:xfrm>
                  <a:off x="7504384" y="3578837"/>
                  <a:ext cx="93225" cy="46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606" extrusionOk="0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3" name="Google Shape;2053;p10"/>
                <p:cNvSpPr/>
                <p:nvPr/>
              </p:nvSpPr>
              <p:spPr>
                <a:xfrm>
                  <a:off x="7510642" y="3626829"/>
                  <a:ext cx="190281" cy="5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4" name="Google Shape;2054;p10"/>
                <p:cNvSpPr/>
                <p:nvPr/>
              </p:nvSpPr>
              <p:spPr>
                <a:xfrm rot="10800000" flipH="1">
                  <a:off x="7700668" y="3623055"/>
                  <a:ext cx="77645" cy="55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55" name="Google Shape;2055;p10"/>
              <p:cNvGrpSpPr/>
              <p:nvPr/>
            </p:nvGrpSpPr>
            <p:grpSpPr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2056" name="Google Shape;2056;p10" descr="desktop_computer_stylized_medium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57" name="Google Shape;2057;p10"/>
                <p:cNvSpPr/>
                <p:nvPr/>
              </p:nvSpPr>
              <p:spPr>
                <a:xfrm>
                  <a:off x="2916" y="3578"/>
                  <a:ext cx="356" cy="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368" extrusionOk="0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chemeClr val="lt1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58" name="Google Shape;2058;p10"/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2059" name="Google Shape;2059;p10" descr="fridge2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60" name="Google Shape;2060;p10" descr="antenna_stylized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061" name="Google Shape;2061;p10"/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2062" name="Google Shape;2062;p10"/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2063" name="Google Shape;2063;p10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2064" name="Google Shape;2064;p10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2065" name="Google Shape;2065;p10" descr="server_rack.png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066" name="Google Shape;2066;p10" descr="server_rack.png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067" name="Google Shape;2067;p10" descr="server_rack.png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068" name="Google Shape;2068;p10"/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2069" name="Google Shape;2069;p10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2070" name="Google Shape;2070;p10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2071" name="Google Shape;2071;p10" descr="server_rack.png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072" name="Google Shape;2072;p10" descr="server_rack.png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073" name="Google Shape;2073;p10" descr="server_rack.png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2074" name="Google Shape;2074;p10"/>
            <p:cNvGrpSpPr/>
            <p:nvPr/>
          </p:nvGrpSpPr>
          <p:grpSpPr>
            <a:xfrm>
              <a:off x="7767607" y="4870841"/>
              <a:ext cx="2692126" cy="1264656"/>
              <a:chOff x="7767607" y="4870841"/>
              <a:chExt cx="2692126" cy="1264656"/>
            </a:xfrm>
          </p:grpSpPr>
          <p:grpSp>
            <p:nvGrpSpPr>
              <p:cNvPr id="2075" name="Google Shape;2075;p10"/>
              <p:cNvGrpSpPr/>
              <p:nvPr/>
            </p:nvGrpSpPr>
            <p:grpSpPr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076" name="Google Shape;2076;p10"/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2742" extrusionOk="0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7" name="Google Shape;2077;p10"/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8" name="Google Shape;2078;p10"/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2537" extrusionOk="0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9" name="Google Shape;2079;p10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0" name="Google Shape;2080;p10"/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081" name="Google Shape;2081;p10"/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2082" name="Google Shape;2082;p10"/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3" name="Google Shape;2083;p10"/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84" name="Google Shape;2084;p10"/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085" name="Google Shape;2085;p10"/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2086" name="Google Shape;2086;p10"/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7" name="Google Shape;2087;p10"/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88" name="Google Shape;2088;p10"/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9" name="Google Shape;2089;p10"/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090" name="Google Shape;2090;p10"/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2091" name="Google Shape;2091;p10"/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2" name="Google Shape;2092;p10"/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93" name="Google Shape;2093;p10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94" name="Google Shape;2094;p10"/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2095" name="Google Shape;2095;p10"/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6" name="Google Shape;2096;p10"/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97" name="Google Shape;2097;p10"/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8" name="Google Shape;2098;p10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56" extrusionOk="0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9" name="Google Shape;2099;p10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288" extrusionOk="0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0" name="Google Shape;2100;p10"/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1" name="Google Shape;2101;p10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40" extrusionOk="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2" name="Google Shape;2102;p10"/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3" name="Google Shape;2103;p10"/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4" name="Google Shape;2104;p10"/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5" name="Google Shape;2105;p10"/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6" name="Google Shape;2106;p10"/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7" name="Google Shape;2107;p10"/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8" name="Google Shape;2108;p10"/>
              <p:cNvGrpSpPr/>
              <p:nvPr/>
            </p:nvGrpSpPr>
            <p:grpSpPr>
              <a:xfrm>
                <a:off x="7767607" y="4870841"/>
                <a:ext cx="2080029" cy="1264656"/>
                <a:chOff x="7767607" y="4870841"/>
                <a:chExt cx="2080029" cy="1264656"/>
              </a:xfrm>
            </p:grpSpPr>
            <p:grpSp>
              <p:nvGrpSpPr>
                <p:cNvPr id="2109" name="Google Shape;2109;p10"/>
                <p:cNvGrpSpPr/>
                <p:nvPr/>
              </p:nvGrpSpPr>
              <p:grpSpPr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2110" name="Google Shape;2110;p10" descr="desktop_computer_stylized_medium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11" name="Google Shape;2111;p10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12" name="Google Shape;2112;p10"/>
                <p:cNvGrpSpPr/>
                <p:nvPr/>
              </p:nvGrpSpPr>
              <p:grpSpPr>
                <a:xfrm>
                  <a:off x="9195307" y="5823489"/>
                  <a:ext cx="310186" cy="312008"/>
                  <a:chOff x="877" y="1008"/>
                  <a:chExt cx="2747" cy="2626"/>
                </a:xfrm>
              </p:grpSpPr>
              <p:pic>
                <p:nvPicPr>
                  <p:cNvPr id="2113" name="Google Shape;2113;p10" descr="antenna_stylized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114" name="Google Shape;2114;p10" descr="laptop_keyboard"/>
                  <p:cNvPicPr preferRelativeResize="0"/>
                  <p:nvPr/>
                </p:nvPicPr>
                <p:blipFill rotWithShape="1">
                  <a:blip r:embed="rId22">
                    <a:alphaModFix/>
                  </a:blip>
                  <a:srcRect/>
                  <a:stretch/>
                </p:blipFill>
                <p:spPr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15" name="Google Shape;2115;p10"/>
                  <p:cNvSpPr/>
                  <p:nvPr/>
                </p:nvSpPr>
                <p:spPr>
                  <a:xfrm>
                    <a:off x="1753" y="1603"/>
                    <a:ext cx="1807" cy="1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2" h="2442" extrusionOk="0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id="2116" name="Google Shape;2116;p10" descr="screen"/>
                  <p:cNvPicPr preferRelativeResize="0"/>
                  <p:nvPr/>
                </p:nvPicPr>
                <p:blipFill rotWithShape="1">
                  <a:blip r:embed="rId23">
                    <a:alphaModFix/>
                  </a:blip>
                  <a:srcRect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17" name="Google Shape;2117;p10"/>
                  <p:cNvSpPr/>
                  <p:nvPr/>
                </p:nvSpPr>
                <p:spPr>
                  <a:xfrm>
                    <a:off x="2082" y="1564"/>
                    <a:ext cx="1531" cy="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8" h="455" extrusionOk="0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8" name="Google Shape;2118;p10"/>
                  <p:cNvSpPr/>
                  <p:nvPr/>
                </p:nvSpPr>
                <p:spPr>
                  <a:xfrm>
                    <a:off x="1737" y="1562"/>
                    <a:ext cx="425" cy="10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1893" extrusionOk="0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9" name="Google Shape;2119;p10"/>
                  <p:cNvSpPr/>
                  <p:nvPr/>
                </p:nvSpPr>
                <p:spPr>
                  <a:xfrm>
                    <a:off x="3144" y="1745"/>
                    <a:ext cx="458" cy="1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" h="2184" extrusionOk="0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0" name="Google Shape;2120;p10"/>
                  <p:cNvSpPr/>
                  <p:nvPr/>
                </p:nvSpPr>
                <p:spPr>
                  <a:xfrm>
                    <a:off x="1732" y="2534"/>
                    <a:ext cx="1680" cy="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3" h="738" extrusionOk="0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1" name="Google Shape;2121;p10"/>
                  <p:cNvSpPr/>
                  <p:nvPr/>
                </p:nvSpPr>
                <p:spPr>
                  <a:xfrm>
                    <a:off x="3195" y="1755"/>
                    <a:ext cx="429" cy="11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7" h="1659" extrusionOk="0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2" name="Google Shape;2122;p10"/>
                  <p:cNvSpPr/>
                  <p:nvPr/>
                </p:nvSpPr>
                <p:spPr>
                  <a:xfrm>
                    <a:off x="1734" y="2587"/>
                    <a:ext cx="1494" cy="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" h="550" extrusionOk="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123" name="Google Shape;2123;p10"/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2124" name="Google Shape;2124;p10"/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2" h="327" extrusionOk="0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25" name="Google Shape;2125;p10"/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6" h="311" extrusionOk="0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26" name="Google Shape;2126;p10"/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0" extrusionOk="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27" name="Google Shape;2127;p10"/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28" name="Google Shape;2128;p10"/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2" extrusionOk="0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29" name="Google Shape;2129;p10"/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130" name="Google Shape;2130;p10"/>
                  <p:cNvSpPr/>
                  <p:nvPr/>
                </p:nvSpPr>
                <p:spPr>
                  <a:xfrm>
                    <a:off x="2577" y="3043"/>
                    <a:ext cx="614" cy="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" h="792" extrusionOk="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1" name="Google Shape;2131;p10"/>
                  <p:cNvSpPr/>
                  <p:nvPr/>
                </p:nvSpPr>
                <p:spPr>
                  <a:xfrm>
                    <a:off x="1010" y="3084"/>
                    <a:ext cx="1571" cy="4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2" name="Google Shape;2132;p10"/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" h="147" extrusionOk="0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3" name="Google Shape;2133;p10"/>
                  <p:cNvSpPr/>
                  <p:nvPr/>
                </p:nvSpPr>
                <p:spPr>
                  <a:xfrm>
                    <a:off x="1012" y="2611"/>
                    <a:ext cx="730" cy="3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" h="606" extrusionOk="0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4" name="Google Shape;2134;p10"/>
                  <p:cNvSpPr/>
                  <p:nvPr/>
                </p:nvSpPr>
                <p:spPr>
                  <a:xfrm>
                    <a:off x="1061" y="3018"/>
                    <a:ext cx="1490" cy="4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5" name="Google Shape;2135;p10"/>
                  <p:cNvSpPr/>
                  <p:nvPr/>
                </p:nvSpPr>
                <p:spPr>
                  <a:xfrm rot="10800000" flipH="1">
                    <a:off x="2549" y="2986"/>
                    <a:ext cx="608" cy="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36" name="Google Shape;2136;p10"/>
                <p:cNvGrpSpPr/>
                <p:nvPr/>
              </p:nvGrpSpPr>
              <p:grpSpPr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2137" name="Google Shape;2137;p10" descr="desktop_computer_stylized_medium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38" name="Google Shape;2138;p10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39" name="Google Shape;2139;p10"/>
                <p:cNvGrpSpPr/>
                <p:nvPr/>
              </p:nvGrpSpPr>
              <p:grpSpPr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2140" name="Google Shape;2140;p10" descr="desktop_computer_stylized_medium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41" name="Google Shape;2141;p10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42" name="Google Shape;2142;p10"/>
                <p:cNvGrpSpPr/>
                <p:nvPr/>
              </p:nvGrpSpPr>
              <p:grpSpPr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2143" name="Google Shape;2143;p10" descr="desktop_computer_stylized_medium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44" name="Google Shape;2144;p10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45" name="Google Shape;2145;p10"/>
                <p:cNvGrpSpPr/>
                <p:nvPr/>
              </p:nvGrpSpPr>
              <p:grpSpPr>
                <a:xfrm>
                  <a:off x="9528372" y="5765818"/>
                  <a:ext cx="319264" cy="256836"/>
                  <a:chOff x="877" y="1008"/>
                  <a:chExt cx="2747" cy="2626"/>
                </a:xfrm>
              </p:grpSpPr>
              <p:pic>
                <p:nvPicPr>
                  <p:cNvPr id="2146" name="Google Shape;2146;p10" descr="antenna_stylized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147" name="Google Shape;2147;p10" descr="laptop_keyboard"/>
                  <p:cNvPicPr preferRelativeResize="0"/>
                  <p:nvPr/>
                </p:nvPicPr>
                <p:blipFill rotWithShape="1">
                  <a:blip r:embed="rId22">
                    <a:alphaModFix/>
                  </a:blip>
                  <a:srcRect/>
                  <a:stretch/>
                </p:blipFill>
                <p:spPr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48" name="Google Shape;2148;p10"/>
                  <p:cNvSpPr/>
                  <p:nvPr/>
                </p:nvSpPr>
                <p:spPr>
                  <a:xfrm>
                    <a:off x="1753" y="1603"/>
                    <a:ext cx="1807" cy="1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2" h="2442" extrusionOk="0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id="2149" name="Google Shape;2149;p10" descr="screen"/>
                  <p:cNvPicPr preferRelativeResize="0"/>
                  <p:nvPr/>
                </p:nvPicPr>
                <p:blipFill rotWithShape="1">
                  <a:blip r:embed="rId23">
                    <a:alphaModFix/>
                  </a:blip>
                  <a:srcRect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50" name="Google Shape;2150;p10"/>
                  <p:cNvSpPr/>
                  <p:nvPr/>
                </p:nvSpPr>
                <p:spPr>
                  <a:xfrm>
                    <a:off x="2082" y="1564"/>
                    <a:ext cx="1531" cy="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8" h="455" extrusionOk="0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1" name="Google Shape;2151;p10"/>
                  <p:cNvSpPr/>
                  <p:nvPr/>
                </p:nvSpPr>
                <p:spPr>
                  <a:xfrm>
                    <a:off x="1737" y="1562"/>
                    <a:ext cx="425" cy="10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1893" extrusionOk="0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2" name="Google Shape;2152;p10"/>
                  <p:cNvSpPr/>
                  <p:nvPr/>
                </p:nvSpPr>
                <p:spPr>
                  <a:xfrm>
                    <a:off x="3144" y="1745"/>
                    <a:ext cx="458" cy="1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" h="2184" extrusionOk="0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3" name="Google Shape;2153;p10"/>
                  <p:cNvSpPr/>
                  <p:nvPr/>
                </p:nvSpPr>
                <p:spPr>
                  <a:xfrm>
                    <a:off x="1732" y="2534"/>
                    <a:ext cx="1680" cy="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3" h="738" extrusionOk="0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4" name="Google Shape;2154;p10"/>
                  <p:cNvSpPr/>
                  <p:nvPr/>
                </p:nvSpPr>
                <p:spPr>
                  <a:xfrm>
                    <a:off x="3195" y="1755"/>
                    <a:ext cx="429" cy="11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7" h="1659" extrusionOk="0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5" name="Google Shape;2155;p10"/>
                  <p:cNvSpPr/>
                  <p:nvPr/>
                </p:nvSpPr>
                <p:spPr>
                  <a:xfrm>
                    <a:off x="1734" y="2587"/>
                    <a:ext cx="1494" cy="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" h="550" extrusionOk="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156" name="Google Shape;2156;p10"/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2157" name="Google Shape;2157;p10"/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2" h="327" extrusionOk="0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58" name="Google Shape;2158;p10"/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6" h="311" extrusionOk="0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59" name="Google Shape;2159;p10"/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0" extrusionOk="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60" name="Google Shape;2160;p10"/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61" name="Google Shape;2161;p10"/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2" extrusionOk="0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62" name="Google Shape;2162;p10"/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163" name="Google Shape;2163;p10"/>
                  <p:cNvSpPr/>
                  <p:nvPr/>
                </p:nvSpPr>
                <p:spPr>
                  <a:xfrm>
                    <a:off x="2577" y="3043"/>
                    <a:ext cx="614" cy="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" h="792" extrusionOk="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4" name="Google Shape;2164;p10"/>
                  <p:cNvSpPr/>
                  <p:nvPr/>
                </p:nvSpPr>
                <p:spPr>
                  <a:xfrm>
                    <a:off x="1010" y="3084"/>
                    <a:ext cx="1571" cy="4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5" name="Google Shape;2165;p10"/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" h="147" extrusionOk="0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6" name="Google Shape;2166;p10"/>
                  <p:cNvSpPr/>
                  <p:nvPr/>
                </p:nvSpPr>
                <p:spPr>
                  <a:xfrm>
                    <a:off x="1012" y="2611"/>
                    <a:ext cx="730" cy="3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" h="606" extrusionOk="0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7" name="Google Shape;2167;p10"/>
                  <p:cNvSpPr/>
                  <p:nvPr/>
                </p:nvSpPr>
                <p:spPr>
                  <a:xfrm>
                    <a:off x="1061" y="3018"/>
                    <a:ext cx="1490" cy="4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8" name="Google Shape;2168;p10"/>
                  <p:cNvSpPr/>
                  <p:nvPr/>
                </p:nvSpPr>
                <p:spPr>
                  <a:xfrm rot="10800000" flipH="1">
                    <a:off x="2549" y="2986"/>
                    <a:ext cx="608" cy="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169" name="Google Shape;2169;p10"/>
              <p:cNvGrpSpPr/>
              <p:nvPr/>
            </p:nvGrpSpPr>
            <p:grpSpPr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2170" name="Google Shape;2170;p10"/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2742" extrusionOk="0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10"/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2" name="Google Shape;2172;p10"/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2537" extrusionOk="0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0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10"/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75" name="Google Shape;2175;p10"/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2176" name="Google Shape;2176;p10"/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77" name="Google Shape;2177;p10"/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78" name="Google Shape;2178;p10"/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79" name="Google Shape;2179;p10"/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2180" name="Google Shape;2180;p10"/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81" name="Google Shape;2181;p10"/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82" name="Google Shape;2182;p10"/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3" name="Google Shape;2183;p10"/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84" name="Google Shape;2184;p10"/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2185" name="Google Shape;2185;p10"/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86" name="Google Shape;2186;p10"/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87" name="Google Shape;2187;p10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88" name="Google Shape;2188;p10"/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2189" name="Google Shape;2189;p10"/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90" name="Google Shape;2190;p10"/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91" name="Google Shape;2191;p10"/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2" name="Google Shape;2192;p10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56" extrusionOk="0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10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288" extrusionOk="0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10"/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5" name="Google Shape;2195;p10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40" extrusionOk="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10"/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7" name="Google Shape;2197;p10"/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8" name="Google Shape;2198;p10"/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9" name="Google Shape;2199;p10"/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0" name="Google Shape;2200;p10"/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1" name="Google Shape;2201;p10"/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202" name="Google Shape;2202;p10"/>
          <p:cNvGrpSpPr/>
          <p:nvPr/>
        </p:nvGrpSpPr>
        <p:grpSpPr>
          <a:xfrm>
            <a:off x="7332141" y="1814171"/>
            <a:ext cx="4398670" cy="4440468"/>
            <a:chOff x="7295123" y="1843082"/>
            <a:chExt cx="4398670" cy="4440468"/>
          </a:xfrm>
        </p:grpSpPr>
        <p:sp>
          <p:nvSpPr>
            <p:cNvPr id="2203" name="Google Shape;2203;p10"/>
            <p:cNvSpPr/>
            <p:nvPr/>
          </p:nvSpPr>
          <p:spPr>
            <a:xfrm>
              <a:off x="7866885" y="3450880"/>
              <a:ext cx="61230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10"/>
            <p:cNvSpPr/>
            <p:nvPr/>
          </p:nvSpPr>
          <p:spPr>
            <a:xfrm>
              <a:off x="7675465" y="3247424"/>
              <a:ext cx="61230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10"/>
            <p:cNvSpPr/>
            <p:nvPr/>
          </p:nvSpPr>
          <p:spPr>
            <a:xfrm>
              <a:off x="7295123" y="3349484"/>
              <a:ext cx="61230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06" name="Google Shape;2206;p10"/>
            <p:cNvGrpSpPr/>
            <p:nvPr/>
          </p:nvGrpSpPr>
          <p:grpSpPr>
            <a:xfrm>
              <a:off x="7384850" y="1843082"/>
              <a:ext cx="4308942" cy="4440468"/>
              <a:chOff x="7384850" y="1843082"/>
              <a:chExt cx="4308942" cy="4440468"/>
            </a:xfrm>
          </p:grpSpPr>
          <p:sp>
            <p:nvSpPr>
              <p:cNvPr id="2207" name="Google Shape;2207;p10"/>
              <p:cNvSpPr/>
              <p:nvPr/>
            </p:nvSpPr>
            <p:spPr>
              <a:xfrm>
                <a:off x="9026135" y="5773481"/>
                <a:ext cx="612303" cy="510069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8" name="Google Shape;2208;p10"/>
              <p:cNvSpPr/>
              <p:nvPr/>
            </p:nvSpPr>
            <p:spPr>
              <a:xfrm>
                <a:off x="8465833" y="5458029"/>
                <a:ext cx="612303" cy="510069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9" name="Google Shape;2209;p10"/>
              <p:cNvSpPr/>
              <p:nvPr/>
            </p:nvSpPr>
            <p:spPr>
              <a:xfrm>
                <a:off x="7992829" y="5385020"/>
                <a:ext cx="612303" cy="510069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0" name="Google Shape;2210;p10"/>
              <p:cNvSpPr/>
              <p:nvPr/>
            </p:nvSpPr>
            <p:spPr>
              <a:xfrm>
                <a:off x="7652236" y="5189752"/>
                <a:ext cx="612303" cy="510069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1" name="Google Shape;2211;p10"/>
              <p:cNvSpPr/>
              <p:nvPr/>
            </p:nvSpPr>
            <p:spPr>
              <a:xfrm>
                <a:off x="11017339" y="3399436"/>
                <a:ext cx="612311" cy="510076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2" name="Google Shape;2212;p10"/>
              <p:cNvSpPr/>
              <p:nvPr/>
            </p:nvSpPr>
            <p:spPr>
              <a:xfrm>
                <a:off x="8605132" y="1925480"/>
                <a:ext cx="612303" cy="510069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3" name="Google Shape;2213;p10"/>
              <p:cNvSpPr/>
              <p:nvPr/>
            </p:nvSpPr>
            <p:spPr>
              <a:xfrm>
                <a:off x="7384850" y="2332725"/>
                <a:ext cx="612303" cy="510069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4" name="Google Shape;2214;p10"/>
              <p:cNvSpPr/>
              <p:nvPr/>
            </p:nvSpPr>
            <p:spPr>
              <a:xfrm>
                <a:off x="7643306" y="1843082"/>
                <a:ext cx="612303" cy="510069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5" name="Google Shape;2215;p10"/>
              <p:cNvSpPr/>
              <p:nvPr/>
            </p:nvSpPr>
            <p:spPr>
              <a:xfrm>
                <a:off x="11081481" y="4188998"/>
                <a:ext cx="612311" cy="510076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6" name="Google Shape;2216;p10"/>
              <p:cNvSpPr/>
              <p:nvPr/>
            </p:nvSpPr>
            <p:spPr>
              <a:xfrm>
                <a:off x="7866885" y="4808926"/>
                <a:ext cx="612303" cy="510069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7" name="Google Shape;2217;p10"/>
              <p:cNvSpPr/>
              <p:nvPr/>
            </p:nvSpPr>
            <p:spPr>
              <a:xfrm>
                <a:off x="9786432" y="5583683"/>
                <a:ext cx="612303" cy="510069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8" name="Google Shape;2218;p10"/>
              <p:cNvSpPr/>
              <p:nvPr/>
            </p:nvSpPr>
            <p:spPr>
              <a:xfrm>
                <a:off x="10048818" y="5198326"/>
                <a:ext cx="612303" cy="510069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35A73-428A-3165-9DF8-D30D82142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10089-D1F7-C842-405F-0FC6E7D8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11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lang="en-US" sz="5400" b="0"/>
              <a:t>A closer look at Internet structure</a:t>
            </a:r>
            <a:endParaRPr sz="5400" b="0"/>
          </a:p>
        </p:txBody>
      </p:sp>
      <p:sp>
        <p:nvSpPr>
          <p:cNvPr id="2679" name="Google Shape;2679;p11"/>
          <p:cNvSpPr txBox="1">
            <a:spLocks noGrp="1"/>
          </p:cNvSpPr>
          <p:nvPr>
            <p:ph sz="half" idx="1"/>
          </p:nvPr>
        </p:nvSpPr>
        <p:spPr>
          <a:xfrm>
            <a:off x="838199" y="1825625"/>
            <a:ext cx="5692665" cy="461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Network edge: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350838" lvl="0" indent="-2254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hosts: clients and servers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350838" lvl="0" indent="-2254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servers often in data centers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11113" lvl="0" indent="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</a:pPr>
            <a:r>
              <a:rPr lang="en-US" sz="3200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Access networks, physical media:</a:t>
            </a:r>
            <a:endParaRPr dirty="0"/>
          </a:p>
          <a:p>
            <a:pPr marL="290513" lvl="0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wired, wireless communication links</a:t>
            </a: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1746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endParaRPr dirty="0"/>
          </a:p>
          <a:p>
            <a:pPr marL="352425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228" name="Google Shape;2228;p11"/>
          <p:cNvSpPr/>
          <p:nvPr/>
        </p:nvSpPr>
        <p:spPr>
          <a:xfrm>
            <a:off x="8985188" y="3065778"/>
            <a:ext cx="1124807" cy="1337915"/>
          </a:xfrm>
          <a:custGeom>
            <a:avLst/>
            <a:gdLst/>
            <a:ahLst/>
            <a:cxnLst/>
            <a:rect l="l" t="t" r="r" b="b"/>
            <a:pathLst>
              <a:path w="1549812" h="1800235" extrusionOk="0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9" name="Google Shape;2229;p11"/>
          <p:cNvSpPr/>
          <p:nvPr/>
        </p:nvSpPr>
        <p:spPr>
          <a:xfrm>
            <a:off x="7274076" y="1826035"/>
            <a:ext cx="1736725" cy="1317704"/>
          </a:xfrm>
          <a:custGeom>
            <a:avLst/>
            <a:gdLst/>
            <a:ahLst/>
            <a:cxnLst/>
            <a:rect l="l" t="t" r="r" b="b"/>
            <a:pathLst>
              <a:path w="1036" h="675" extrusionOk="0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0" name="Google Shape;2230;p11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p11"/>
          <p:cNvSpPr/>
          <p:nvPr/>
        </p:nvSpPr>
        <p:spPr>
          <a:xfrm>
            <a:off x="7712401" y="4683134"/>
            <a:ext cx="3079750" cy="1665288"/>
          </a:xfrm>
          <a:custGeom>
            <a:avLst/>
            <a:gdLst/>
            <a:ahLst/>
            <a:cxnLst/>
            <a:rect l="l" t="t" r="r" b="b"/>
            <a:pathLst>
              <a:path w="1940" h="1049" extrusionOk="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2" name="Google Shape;2232;p11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2233" name="Google Shape;2233;p11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2234" name="Google Shape;2234;p11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2235" name="Google Shape;2235;p11"/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/>
            <a:ahLst/>
            <a:cxnLst/>
            <a:rect l="l" t="t" r="r" b="b"/>
            <a:pathLst>
              <a:path w="1447873" h="1952840" extrusionOk="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6" name="Google Shape;2236;p11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237" name="Google Shape;2237;p11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11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39" name="Google Shape;2239;p11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0" name="Google Shape;2240;p11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1" name="Google Shape;2241;p11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2" name="Google Shape;2242;p11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3" name="Google Shape;2243;p11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4" name="Google Shape;2244;p11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245" name="Google Shape;2245;p11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2246" name="Google Shape;2246;p11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11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48" name="Google Shape;2248;p11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9" name="Google Shape;2249;p11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50" name="Google Shape;2250;p11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51" name="Google Shape;2251;p11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52" name="Google Shape;2252;p11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53" name="Google Shape;2253;p11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54" name="Google Shape;2254;p11"/>
          <p:cNvSpPr/>
          <p:nvPr/>
        </p:nvSpPr>
        <p:spPr>
          <a:xfrm>
            <a:off x="9540813" y="1782042"/>
            <a:ext cx="1497864" cy="1386455"/>
          </a:xfrm>
          <a:custGeom>
            <a:avLst/>
            <a:gdLst/>
            <a:ahLst/>
            <a:cxnLst/>
            <a:rect l="l" t="t" r="r" b="b"/>
            <a:pathLst>
              <a:path w="1634267" h="1796376" extrusionOk="0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5" name="Google Shape;2255;p11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2256" name="Google Shape;2256;p11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7" name="Google Shape;2257;p11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2258" name="Google Shape;2258;p11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2259" name="Google Shape;2259;p11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60" name="Google Shape;2260;p11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61" name="Google Shape;2261;p11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62" name="Google Shape;2262;p11"/>
          <p:cNvCxnSpPr/>
          <p:nvPr/>
        </p:nvCxnSpPr>
        <p:spPr>
          <a:xfrm rot="10800000" flipH="1">
            <a:off x="10636897" y="3633421"/>
            <a:ext cx="335987" cy="3953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63" name="Google Shape;2263;p11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64" name="Google Shape;2264;p11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65" name="Google Shape;2265;p11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66" name="Google Shape;2266;p11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67" name="Google Shape;2267;p11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68" name="Google Shape;2268;p11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69" name="Google Shape;2269;p11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70" name="Google Shape;2270;p11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71" name="Google Shape;2271;p11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72" name="Google Shape;2272;p11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73" name="Google Shape;2273;p11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74" name="Google Shape;2274;p11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75" name="Google Shape;2275;p11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76" name="Google Shape;2276;p11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77" name="Google Shape;2277;p11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78" name="Google Shape;2278;p11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79" name="Google Shape;2279;p11"/>
          <p:cNvCxnSpPr/>
          <p:nvPr/>
        </p:nvCxnSpPr>
        <p:spPr>
          <a:xfrm rot="10800000" flipH="1">
            <a:off x="9378705" y="4113379"/>
            <a:ext cx="429324" cy="70560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0" name="Google Shape;2280;p11"/>
          <p:cNvCxnSpPr/>
          <p:nvPr/>
        </p:nvCxnSpPr>
        <p:spPr>
          <a:xfrm rot="10800000" flipH="1">
            <a:off x="8244554" y="4047456"/>
            <a:ext cx="969051" cy="31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1" name="Google Shape;2281;p11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2" name="Google Shape;2282;p11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2283" name="Google Shape;2283;p1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284" name="Google Shape;2284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285" name="Google Shape;2285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86" name="Google Shape;2286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7" name="Google Shape;2287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8" name="Google Shape;2288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9" name="Google Shape;2289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90" name="Google Shape;2290;p11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2291" name="Google Shape;2291;p1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292" name="Google Shape;2292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293" name="Google Shape;2293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94" name="Google Shape;2294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5" name="Google Shape;2295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6" name="Google Shape;2296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7" name="Google Shape;2297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98" name="Google Shape;2298;p11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2299" name="Google Shape;2299;p1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00" name="Google Shape;2300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01" name="Google Shape;2301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02" name="Google Shape;2302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3" name="Google Shape;2303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4" name="Google Shape;2304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5" name="Google Shape;2305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06" name="Google Shape;2306;p11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2307" name="Google Shape;2307;p1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08" name="Google Shape;2308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09" name="Google Shape;2309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10" name="Google Shape;2310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1" name="Google Shape;2311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2" name="Google Shape;2312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3" name="Google Shape;2313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14" name="Google Shape;2314;p11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2315" name="Google Shape;2315;p1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16" name="Google Shape;2316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17" name="Google Shape;2317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18" name="Google Shape;2318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9" name="Google Shape;2319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0" name="Google Shape;2320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1" name="Google Shape;2321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22" name="Google Shape;2322;p11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323" name="Google Shape;2323;p1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24" name="Google Shape;2324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25" name="Google Shape;2325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26" name="Google Shape;2326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7" name="Google Shape;2327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8" name="Google Shape;2328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9" name="Google Shape;2329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30" name="Google Shape;2330;p11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331" name="Google Shape;2331;p1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32" name="Google Shape;2332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33" name="Google Shape;2333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34" name="Google Shape;2334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5" name="Google Shape;2335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6" name="Google Shape;2336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7" name="Google Shape;2337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38" name="Google Shape;2338;p11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339" name="Google Shape;2339;p1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40" name="Google Shape;2340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41" name="Google Shape;2341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42" name="Google Shape;2342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3" name="Google Shape;2343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4" name="Google Shape;2344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5" name="Google Shape;2345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46" name="Google Shape;2346;p11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347" name="Google Shape;2347;p1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48" name="Google Shape;2348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49" name="Google Shape;2349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50" name="Google Shape;2350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1" name="Google Shape;2351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354" name="Google Shape;2354;p11" descr="iphone_stylized_sm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11" descr="laptop_keyboar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2356" name="Google Shape;2356;p11"/>
          <p:cNvSpPr/>
          <p:nvPr/>
        </p:nvSpPr>
        <p:spPr>
          <a:xfrm>
            <a:off x="7609678" y="2450304"/>
            <a:ext cx="351919" cy="208167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7" name="Google Shape;2357;p11" descr="scree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58" name="Google Shape;2358;p11"/>
          <p:cNvSpPr/>
          <p:nvPr/>
        </p:nvSpPr>
        <p:spPr>
          <a:xfrm>
            <a:off x="7673752" y="2444163"/>
            <a:ext cx="298167" cy="38736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9" name="Google Shape;2359;p11"/>
          <p:cNvSpPr/>
          <p:nvPr/>
        </p:nvSpPr>
        <p:spPr>
          <a:xfrm>
            <a:off x="7606562" y="2443848"/>
            <a:ext cx="82770" cy="161243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0" name="Google Shape;2360;p11"/>
          <p:cNvSpPr/>
          <p:nvPr/>
        </p:nvSpPr>
        <p:spPr>
          <a:xfrm>
            <a:off x="7880579" y="2472664"/>
            <a:ext cx="89197" cy="186122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1" name="Google Shape;2361;p11"/>
          <p:cNvSpPr/>
          <p:nvPr/>
        </p:nvSpPr>
        <p:spPr>
          <a:xfrm>
            <a:off x="7605588" y="2596902"/>
            <a:ext cx="327185" cy="62828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2" name="Google Shape;2362;p11"/>
          <p:cNvSpPr/>
          <p:nvPr/>
        </p:nvSpPr>
        <p:spPr>
          <a:xfrm>
            <a:off x="7890512" y="2474238"/>
            <a:ext cx="83549" cy="186909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3" name="Google Shape;2363;p11"/>
          <p:cNvSpPr/>
          <p:nvPr/>
        </p:nvSpPr>
        <p:spPr>
          <a:xfrm>
            <a:off x="7605977" y="2605248"/>
            <a:ext cx="290961" cy="62041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4" name="Google Shape;2364;p11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2365" name="Google Shape;2365;p11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1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1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1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1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1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1" name="Google Shape;2371;p11"/>
          <p:cNvSpPr/>
          <p:nvPr/>
        </p:nvSpPr>
        <p:spPr>
          <a:xfrm>
            <a:off x="7770154" y="2677051"/>
            <a:ext cx="119578" cy="80936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2" name="Google Shape;2372;p11"/>
          <p:cNvSpPr/>
          <p:nvPr/>
        </p:nvSpPr>
        <p:spPr>
          <a:xfrm>
            <a:off x="7464976" y="2683507"/>
            <a:ext cx="305957" cy="7385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3" name="Google Shape;2373;p11"/>
          <p:cNvSpPr/>
          <p:nvPr/>
        </p:nvSpPr>
        <p:spPr>
          <a:xfrm>
            <a:off x="7465171" y="2669965"/>
            <a:ext cx="3311" cy="14959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p11"/>
          <p:cNvSpPr/>
          <p:nvPr/>
        </p:nvSpPr>
        <p:spPr>
          <a:xfrm>
            <a:off x="7465366" y="2609027"/>
            <a:ext cx="142170" cy="61883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5" name="Google Shape;2375;p11"/>
          <p:cNvSpPr/>
          <p:nvPr/>
        </p:nvSpPr>
        <p:spPr>
          <a:xfrm>
            <a:off x="7474909" y="2673115"/>
            <a:ext cx="290182" cy="7101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6" name="Google Shape;2376;p11"/>
          <p:cNvSpPr/>
          <p:nvPr/>
        </p:nvSpPr>
        <p:spPr>
          <a:xfrm rot="10800000" flipH="1">
            <a:off x="7764701" y="2668076"/>
            <a:ext cx="118410" cy="73535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7" name="Google Shape;2377;p11" descr="light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8" name="Google Shape;2378;p11" descr="car_icon_sma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11" descr="laptop_keyboar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80" name="Google Shape;2380;p11"/>
          <p:cNvSpPr/>
          <p:nvPr/>
        </p:nvSpPr>
        <p:spPr>
          <a:xfrm>
            <a:off x="7605388" y="3489299"/>
            <a:ext cx="230764" cy="155883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1" name="Google Shape;2381;p11" descr="scree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2" name="Google Shape;2382;p11"/>
          <p:cNvSpPr/>
          <p:nvPr/>
        </p:nvSpPr>
        <p:spPr>
          <a:xfrm>
            <a:off x="7647403" y="3484701"/>
            <a:ext cx="195517" cy="29007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3" name="Google Shape;2383;p11"/>
          <p:cNvSpPr/>
          <p:nvPr/>
        </p:nvSpPr>
        <p:spPr>
          <a:xfrm>
            <a:off x="7603345" y="3484465"/>
            <a:ext cx="54275" cy="120745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Google Shape;2384;p11"/>
          <p:cNvSpPr/>
          <p:nvPr/>
        </p:nvSpPr>
        <p:spPr>
          <a:xfrm>
            <a:off x="7783026" y="3506043"/>
            <a:ext cx="58489" cy="139375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p11"/>
          <p:cNvSpPr/>
          <p:nvPr/>
        </p:nvSpPr>
        <p:spPr>
          <a:xfrm>
            <a:off x="7602706" y="3599078"/>
            <a:ext cx="214545" cy="47048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Google Shape;2386;p11"/>
          <p:cNvSpPr/>
          <p:nvPr/>
        </p:nvSpPr>
        <p:spPr>
          <a:xfrm>
            <a:off x="7789539" y="3507222"/>
            <a:ext cx="54786" cy="139965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p11"/>
          <p:cNvSpPr/>
          <p:nvPr/>
        </p:nvSpPr>
        <p:spPr>
          <a:xfrm>
            <a:off x="7602962" y="3605327"/>
            <a:ext cx="190792" cy="46458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8" name="Google Shape;2388;p11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2389" name="Google Shape;2389;p11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1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1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1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1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1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5" name="Google Shape;2395;p11"/>
          <p:cNvSpPr/>
          <p:nvPr/>
        </p:nvSpPr>
        <p:spPr>
          <a:xfrm>
            <a:off x="7710617" y="3659096"/>
            <a:ext cx="78411" cy="60608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6" name="Google Shape;2396;p11"/>
          <p:cNvSpPr/>
          <p:nvPr/>
        </p:nvSpPr>
        <p:spPr>
          <a:xfrm>
            <a:off x="7510503" y="3663931"/>
            <a:ext cx="200625" cy="55302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7" name="Google Shape;2397;p11"/>
          <p:cNvSpPr/>
          <p:nvPr/>
        </p:nvSpPr>
        <p:spPr>
          <a:xfrm>
            <a:off x="7510631" y="3653790"/>
            <a:ext cx="2171" cy="11202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8" name="Google Shape;2398;p11"/>
          <p:cNvSpPr/>
          <p:nvPr/>
        </p:nvSpPr>
        <p:spPr>
          <a:xfrm>
            <a:off x="7510758" y="3608157"/>
            <a:ext cx="93225" cy="46340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p11"/>
          <p:cNvSpPr/>
          <p:nvPr/>
        </p:nvSpPr>
        <p:spPr>
          <a:xfrm>
            <a:off x="7517016" y="3656149"/>
            <a:ext cx="190281" cy="5318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0" name="Google Shape;2400;p11"/>
          <p:cNvSpPr/>
          <p:nvPr/>
        </p:nvSpPr>
        <p:spPr>
          <a:xfrm rot="10800000" flipH="1">
            <a:off x="7707042" y="3652375"/>
            <a:ext cx="77645" cy="5506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1" name="Google Shape;2401;p11" descr="desktop_computer_stylized_medium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p11"/>
          <p:cNvSpPr/>
          <p:nvPr/>
        </p:nvSpPr>
        <p:spPr>
          <a:xfrm flipH="1">
            <a:off x="8145217" y="3599942"/>
            <a:ext cx="169400" cy="156753"/>
          </a:xfrm>
          <a:custGeom>
            <a:avLst/>
            <a:gdLst/>
            <a:ahLst/>
            <a:cxnLst/>
            <a:rect l="l" t="t" r="r" b="b"/>
            <a:pathLst>
              <a:path w="356" h="368" extrusionOk="0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3" name="Google Shape;2403;p11" descr="fridge2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4" name="Google Shape;2404;p11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405" name="Google Shape;2405;p11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1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11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1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1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10" name="Google Shape;2410;p11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2411" name="Google Shape;2411;p11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p11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13" name="Google Shape;2413;p11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14" name="Google Shape;2414;p11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2415" name="Google Shape;2415;p11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p11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17" name="Google Shape;2417;p11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11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19" name="Google Shape;2419;p11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2420" name="Google Shape;2420;p11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1" name="Google Shape;2421;p11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2" name="Google Shape;2422;p11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3" name="Google Shape;2423;p11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2424" name="Google Shape;2424;p11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5" name="Google Shape;2425;p11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6" name="Google Shape;2426;p11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11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1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1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11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1" name="Google Shape;2431;p11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11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11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11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11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11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7" name="Google Shape;2437;p11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2438" name="Google Shape;2438;p11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9" name="Google Shape;2439;p11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40" name="Google Shape;2440;p11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2441" name="Google Shape;2441;p11"/>
          <p:cNvSpPr/>
          <p:nvPr/>
        </p:nvSpPr>
        <p:spPr>
          <a:xfrm>
            <a:off x="9300597" y="5923494"/>
            <a:ext cx="204043" cy="157052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2" name="Google Shape;2442;p11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2443" name="Google Shape;2443;p11"/>
          <p:cNvSpPr/>
          <p:nvPr/>
        </p:nvSpPr>
        <p:spPr>
          <a:xfrm>
            <a:off x="9337747" y="5918861"/>
            <a:ext cx="172878" cy="29225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4" name="Google Shape;2444;p11"/>
          <p:cNvSpPr/>
          <p:nvPr/>
        </p:nvSpPr>
        <p:spPr>
          <a:xfrm>
            <a:off x="9298791" y="5918624"/>
            <a:ext cx="47990" cy="121650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5" name="Google Shape;2445;p11"/>
          <p:cNvSpPr/>
          <p:nvPr/>
        </p:nvSpPr>
        <p:spPr>
          <a:xfrm>
            <a:off x="9457666" y="5940364"/>
            <a:ext cx="51716" cy="14042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6" name="Google Shape;2446;p11"/>
          <p:cNvSpPr/>
          <p:nvPr/>
        </p:nvSpPr>
        <p:spPr>
          <a:xfrm>
            <a:off x="9298226" y="6034096"/>
            <a:ext cx="189702" cy="47401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Google Shape;2447;p11"/>
          <p:cNvSpPr/>
          <p:nvPr/>
        </p:nvSpPr>
        <p:spPr>
          <a:xfrm>
            <a:off x="9463425" y="5941552"/>
            <a:ext cx="48442" cy="141014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Google Shape;2448;p11"/>
          <p:cNvSpPr/>
          <p:nvPr/>
        </p:nvSpPr>
        <p:spPr>
          <a:xfrm>
            <a:off x="9298452" y="6040392"/>
            <a:ext cx="168700" cy="46807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9" name="Google Shape;2449;p11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2450" name="Google Shape;2450;p11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1" name="Google Shape;2451;p11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2" name="Google Shape;2452;p11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11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4" name="Google Shape;2454;p11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5" name="Google Shape;2455;p11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6" name="Google Shape;2456;p11"/>
          <p:cNvSpPr/>
          <p:nvPr/>
        </p:nvSpPr>
        <p:spPr>
          <a:xfrm>
            <a:off x="9393642" y="6094565"/>
            <a:ext cx="69332" cy="61063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7" name="Google Shape;2457;p11"/>
          <p:cNvSpPr/>
          <p:nvPr/>
        </p:nvSpPr>
        <p:spPr>
          <a:xfrm>
            <a:off x="9216699" y="6099436"/>
            <a:ext cx="177394" cy="55717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8" name="Google Shape;2458;p11"/>
          <p:cNvSpPr/>
          <p:nvPr/>
        </p:nvSpPr>
        <p:spPr>
          <a:xfrm>
            <a:off x="9216812" y="6089219"/>
            <a:ext cx="1920" cy="11286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9" name="Google Shape;2459;p11"/>
          <p:cNvSpPr/>
          <p:nvPr/>
        </p:nvSpPr>
        <p:spPr>
          <a:xfrm>
            <a:off x="9216925" y="6043244"/>
            <a:ext cx="82430" cy="46688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0" name="Google Shape;2460;p11"/>
          <p:cNvSpPr/>
          <p:nvPr/>
        </p:nvSpPr>
        <p:spPr>
          <a:xfrm>
            <a:off x="9222458" y="6091595"/>
            <a:ext cx="168248" cy="53578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p11"/>
          <p:cNvSpPr/>
          <p:nvPr/>
        </p:nvSpPr>
        <p:spPr>
          <a:xfrm rot="10800000" flipH="1">
            <a:off x="9390480" y="6087793"/>
            <a:ext cx="68654" cy="5547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2" name="Google Shape;2462;p11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2463" name="Google Shape;2463;p11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4" name="Google Shape;2464;p11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5" name="Google Shape;2465;p11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2466" name="Google Shape;2466;p11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7" name="Google Shape;2467;p11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68" name="Google Shape;2468;p11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2469" name="Google Shape;2469;p11"/>
          <p:cNvSpPr/>
          <p:nvPr/>
        </p:nvSpPr>
        <p:spPr>
          <a:xfrm>
            <a:off x="9636557" y="5853324"/>
            <a:ext cx="210015" cy="129281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0" name="Google Shape;2470;p11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Google Shape;2471;p11"/>
          <p:cNvSpPr/>
          <p:nvPr/>
        </p:nvSpPr>
        <p:spPr>
          <a:xfrm>
            <a:off x="9674794" y="5849510"/>
            <a:ext cx="177937" cy="24057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2" name="Google Shape;2472;p11"/>
          <p:cNvSpPr/>
          <p:nvPr/>
        </p:nvSpPr>
        <p:spPr>
          <a:xfrm>
            <a:off x="9634698" y="5849315"/>
            <a:ext cx="49395" cy="100139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3" name="Google Shape;2473;p11"/>
          <p:cNvSpPr/>
          <p:nvPr/>
        </p:nvSpPr>
        <p:spPr>
          <a:xfrm>
            <a:off x="9798223" y="5867211"/>
            <a:ext cx="53230" cy="11559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4" name="Google Shape;2474;p11"/>
          <p:cNvSpPr/>
          <p:nvPr/>
        </p:nvSpPr>
        <p:spPr>
          <a:xfrm>
            <a:off x="9634116" y="5944369"/>
            <a:ext cx="195254" cy="39019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5" name="Google Shape;2475;p11"/>
          <p:cNvSpPr/>
          <p:nvPr/>
        </p:nvSpPr>
        <p:spPr>
          <a:xfrm>
            <a:off x="9804150" y="5868189"/>
            <a:ext cx="49860" cy="116079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6" name="Google Shape;2476;p11"/>
          <p:cNvSpPr/>
          <p:nvPr/>
        </p:nvSpPr>
        <p:spPr>
          <a:xfrm>
            <a:off x="9634349" y="5949552"/>
            <a:ext cx="173637" cy="38530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7" name="Google Shape;2477;p11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2478" name="Google Shape;2478;p11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11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0" name="Google Shape;2480;p11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1" name="Google Shape;2481;p11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11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11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4" name="Google Shape;2484;p11"/>
          <p:cNvSpPr/>
          <p:nvPr/>
        </p:nvSpPr>
        <p:spPr>
          <a:xfrm>
            <a:off x="9732325" y="5994145"/>
            <a:ext cx="71361" cy="50265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5" name="Google Shape;2485;p11"/>
          <p:cNvSpPr/>
          <p:nvPr/>
        </p:nvSpPr>
        <p:spPr>
          <a:xfrm>
            <a:off x="9550204" y="5998154"/>
            <a:ext cx="182586" cy="4586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6" name="Google Shape;2486;p11"/>
          <p:cNvSpPr/>
          <p:nvPr/>
        </p:nvSpPr>
        <p:spPr>
          <a:xfrm>
            <a:off x="9550320" y="5989744"/>
            <a:ext cx="1976" cy="9290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7" name="Google Shape;2487;p11"/>
          <p:cNvSpPr/>
          <p:nvPr/>
        </p:nvSpPr>
        <p:spPr>
          <a:xfrm>
            <a:off x="9550436" y="5951899"/>
            <a:ext cx="84843" cy="38432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8" name="Google Shape;2488;p11"/>
          <p:cNvSpPr/>
          <p:nvPr/>
        </p:nvSpPr>
        <p:spPr>
          <a:xfrm>
            <a:off x="9556131" y="5991700"/>
            <a:ext cx="173172" cy="4410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9" name="Google Shape;2489;p11"/>
          <p:cNvSpPr/>
          <p:nvPr/>
        </p:nvSpPr>
        <p:spPr>
          <a:xfrm rot="10800000" flipH="1">
            <a:off x="9729071" y="5988571"/>
            <a:ext cx="70663" cy="4566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0" name="Google Shape;2490;p11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2491" name="Google Shape;2491;p11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2" name="Google Shape;2492;p11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11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4" name="Google Shape;2494;p11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5" name="Google Shape;2495;p11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96" name="Google Shape;2496;p11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2497" name="Google Shape;2497;p11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8" name="Google Shape;2498;p11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99" name="Google Shape;2499;p11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00" name="Google Shape;2500;p11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2501" name="Google Shape;2501;p11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2" name="Google Shape;2502;p11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03" name="Google Shape;2503;p11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11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05" name="Google Shape;2505;p11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2506" name="Google Shape;2506;p11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7" name="Google Shape;2507;p11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08" name="Google Shape;2508;p11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09" name="Google Shape;2509;p11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2510" name="Google Shape;2510;p11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1" name="Google Shape;2511;p11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12" name="Google Shape;2512;p11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11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4" name="Google Shape;2514;p11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5" name="Google Shape;2515;p11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11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7" name="Google Shape;2517;p11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11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11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11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11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11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3" name="Google Shape;2523;p11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2524" name="Google Shape;2524;p11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5" name="Google Shape;2525;p11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6" name="Google Shape;2526;p11"/>
          <p:cNvSpPr/>
          <p:nvPr/>
        </p:nvSpPr>
        <p:spPr>
          <a:xfrm>
            <a:off x="6471025" y="1451551"/>
            <a:ext cx="5359400" cy="4954628"/>
          </a:xfrm>
          <a:prstGeom prst="rect">
            <a:avLst/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7" name="Google Shape;2527;p11"/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2528" name="Google Shape;2528;p11"/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2529" name="Google Shape;2529;p11" descr="cell_tower_radiation copy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530" name="Google Shape;2530;p11"/>
              <p:cNvCxnSpPr/>
              <p:nvPr/>
            </p:nvCxnSpPr>
            <p:spPr>
              <a:xfrm>
                <a:off x="8207860" y="2700359"/>
                <a:ext cx="227964" cy="17435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531" name="Google Shape;2531;p11"/>
              <p:cNvGrpSpPr/>
              <p:nvPr/>
            </p:nvGrpSpPr>
            <p:grpSpPr>
              <a:xfrm>
                <a:off x="8050698" y="2309376"/>
                <a:ext cx="298450" cy="464008"/>
                <a:chOff x="3130" y="3288"/>
                <a:chExt cx="410" cy="742"/>
              </a:xfrm>
            </p:grpSpPr>
            <p:cxnSp>
              <p:nvCxnSpPr>
                <p:cNvPr id="2532" name="Google Shape;2532;p11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3" name="Google Shape;2533;p11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4" name="Google Shape;2534;p11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5" name="Google Shape;2535;p11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6" name="Google Shape;2536;p11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7" name="Google Shape;2537;p11"/>
                <p:cNvCxnSpPr/>
                <p:nvPr/>
              </p:nvCxnSpPr>
              <p:spPr>
                <a:xfrm rot="10800000" flipH="1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8" name="Google Shape;2538;p11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9" name="Google Shape;2539;p11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0" name="Google Shape;2540;p11"/>
                <p:cNvCxnSpPr/>
                <p:nvPr/>
              </p:nvCxnSpPr>
              <p:spPr>
                <a:xfrm rot="10800000" flipH="1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1" name="Google Shape;2541;p11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2" name="Google Shape;2542;p11"/>
                <p:cNvCxnSpPr/>
                <p:nvPr/>
              </p:nvCxnSpPr>
              <p:spPr>
                <a:xfrm rot="10800000" flipH="1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3" name="Google Shape;2543;p11"/>
                <p:cNvCxnSpPr/>
                <p:nvPr/>
              </p:nvCxnSpPr>
              <p:spPr>
                <a:xfrm rot="10800000" flipH="1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4" name="Google Shape;2544;p11"/>
                <p:cNvCxnSpPr/>
                <p:nvPr/>
              </p:nvCxnSpPr>
              <p:spPr>
                <a:xfrm rot="10800000" flipH="1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5" name="Google Shape;2545;p11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6" name="Google Shape;2546;p11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547" name="Google Shape;2547;p11"/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2548" name="Google Shape;2548;p1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2549" name="Google Shape;2549;p11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2550" name="Google Shape;2550;p11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551" name="Google Shape;2551;p11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2" name="Google Shape;2552;p1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3" name="Google Shape;2553;p11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4" name="Google Shape;2554;p11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id="2555" name="Google Shape;2555;p11" descr="antenna_radiation_stylized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6" name="Google Shape;2556;p11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7" name="Google Shape;2557;p11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8" name="Google Shape;2558;p11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59" name="Google Shape;2559;p11"/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2560" name="Google Shape;2560;p11" descr="access_point_stylized_small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561" name="Google Shape;2561;p11"/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cxnSp>
              <p:nvCxnSpPr>
                <p:cNvPr id="2562" name="Google Shape;2562;p11"/>
                <p:cNvCxnSpPr/>
                <p:nvPr/>
              </p:nvCxnSpPr>
              <p:spPr>
                <a:xfrm>
                  <a:off x="8247778" y="3829970"/>
                  <a:ext cx="0" cy="13176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63" name="Google Shape;2563;p11"/>
                <p:cNvCxnSpPr/>
                <p:nvPr/>
              </p:nvCxnSpPr>
              <p:spPr>
                <a:xfrm rot="10800000" flipH="1">
                  <a:off x="7857253" y="4041107"/>
                  <a:ext cx="168275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pic>
              <p:nvPicPr>
                <p:cNvPr id="2564" name="Google Shape;2564;p11" descr="antenna_radiation_stylized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565" name="Google Shape;2565;p11"/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2566" name="Google Shape;2566;p11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2567" name="Google Shape;2567;p11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2568" name="Google Shape;2568;p11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569" name="Google Shape;2569;p11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70" name="Google Shape;2570;p11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71" name="Google Shape;2571;p11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72" name="Google Shape;2572;p11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2573" name="Google Shape;2573;p11" descr="antenna_stylize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74" name="Google Shape;2574;p11" descr="antenna_stylize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575" name="Google Shape;2575;p11"/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2576" name="Google Shape;2576;p11"/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2577" name="Google Shape;2577;p1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2578" name="Google Shape;2578;p11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2579" name="Google Shape;2579;p11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580" name="Google Shape;2580;p11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1" name="Google Shape;2581;p1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2" name="Google Shape;2582;p11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3" name="Google Shape;2583;p11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84" name="Google Shape;2584;p11"/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2585" name="Google Shape;2585;p11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2586" name="Google Shape;2586;p11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2587" name="Google Shape;2587;p11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588" name="Google Shape;2588;p11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589" name="Google Shape;2589;p11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2590" name="Google Shape;2590;p11"/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cxnSp>
            <p:nvCxnSpPr>
              <p:cNvPr id="2591" name="Google Shape;2591;p11"/>
              <p:cNvCxnSpPr/>
              <p:nvPr/>
            </p:nvCxnSpPr>
            <p:spPr>
              <a:xfrm rot="5400000" flipH="1">
                <a:off x="9789609" y="5251739"/>
                <a:ext cx="388062" cy="756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2" name="Google Shape;2592;p11"/>
              <p:cNvCxnSpPr/>
              <p:nvPr/>
            </p:nvCxnSpPr>
            <p:spPr>
              <a:xfrm>
                <a:off x="8210207" y="5117334"/>
                <a:ext cx="226800" cy="12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3" name="Google Shape;2593;p11"/>
              <p:cNvCxnSpPr/>
              <p:nvPr/>
            </p:nvCxnSpPr>
            <p:spPr>
              <a:xfrm rot="10800000" flipH="1">
                <a:off x="8459425" y="5036562"/>
                <a:ext cx="404236" cy="20777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594" name="Google Shape;2594;p11"/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cxnSp>
              <p:nvCxnSpPr>
                <p:cNvPr id="2595" name="Google Shape;2595;p11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96" name="Google Shape;2596;p11"/>
                <p:cNvCxnSpPr/>
                <p:nvPr/>
              </p:nvCxnSpPr>
              <p:spPr>
                <a:xfrm>
                  <a:off x="9432959" y="4838517"/>
                  <a:ext cx="524483" cy="26153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97" name="Google Shape;2597;p11"/>
                <p:cNvCxnSpPr/>
                <p:nvPr/>
              </p:nvCxnSpPr>
              <p:spPr>
                <a:xfrm rot="10800000" flipH="1">
                  <a:off x="8850066" y="4838517"/>
                  <a:ext cx="569255" cy="24626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98" name="Google Shape;2598;p11"/>
                <p:cNvCxnSpPr/>
                <p:nvPr/>
              </p:nvCxnSpPr>
              <p:spPr>
                <a:xfrm>
                  <a:off x="8821744" y="5108876"/>
                  <a:ext cx="103050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99" name="Google Shape;2599;p11"/>
                <p:cNvCxnSpPr/>
                <p:nvPr/>
              </p:nvCxnSpPr>
              <p:spPr>
                <a:xfrm rot="10800000" flipH="1">
                  <a:off x="7948367" y="5290470"/>
                  <a:ext cx="41275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00" name="Google Shape;2600;p11"/>
                <p:cNvCxnSpPr/>
                <p:nvPr/>
              </p:nvCxnSpPr>
              <p:spPr>
                <a:xfrm flipH="1">
                  <a:off x="8373817" y="5282252"/>
                  <a:ext cx="68080" cy="29396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01" name="Google Shape;2601;p11"/>
                <p:cNvCxnSpPr/>
                <p:nvPr/>
              </p:nvCxnSpPr>
              <p:spPr>
                <a:xfrm rot="10800000">
                  <a:off x="8488731" y="5307931"/>
                  <a:ext cx="280374" cy="2698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02" name="Google Shape;2602;p11"/>
                <p:cNvCxnSpPr/>
                <p:nvPr/>
              </p:nvCxnSpPr>
              <p:spPr>
                <a:xfrm>
                  <a:off x="8488731" y="5258048"/>
                  <a:ext cx="914184" cy="4686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03" name="Google Shape;2603;p11"/>
                <p:cNvCxnSpPr/>
                <p:nvPr/>
              </p:nvCxnSpPr>
              <p:spPr>
                <a:xfrm rot="5400000" flipH="1">
                  <a:off x="9885545" y="5583471"/>
                  <a:ext cx="366793" cy="148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pic>
              <p:nvPicPr>
                <p:cNvPr id="2604" name="Google Shape;2604;p11" descr="antenna_radiation_stylized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05" name="Google Shape;2605;p11" descr="access_point_stylized_small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606" name="Google Shape;2606;p11"/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2607" name="Google Shape;2607;p11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2608" name="Google Shape;2608;p11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2609" name="Google Shape;2609;p11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610" name="Google Shape;2610;p11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11" name="Google Shape;2611;p11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12" name="Google Shape;2612;p11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13" name="Google Shape;2613;p11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614" name="Google Shape;2614;p11"/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2615" name="Google Shape;2615;p11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6" name="Google Shape;2616;p11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724" h="1324303" extrusionOk="0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617" name="Google Shape;2617;p11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18" name="Google Shape;2618;p11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19" name="Google Shape;2619;p11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20" name="Google Shape;2620;p11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21" name="Google Shape;2621;p11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622" name="Google Shape;2622;p11"/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2623" name="Google Shape;2623;p11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2624" name="Google Shape;2624;p11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2625" name="Google Shape;2625;p11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626" name="Google Shape;2626;p11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27" name="Google Shape;2627;p11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28" name="Google Shape;2628;p11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29" name="Google Shape;2629;p11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630" name="Google Shape;2630;p11"/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2631" name="Google Shape;2631;p11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32" name="Google Shape;2632;p11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724" h="1324303" extrusionOk="0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633" name="Google Shape;2633;p11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34" name="Google Shape;2634;p11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35" name="Google Shape;2635;p11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36" name="Google Shape;2636;p11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37" name="Google Shape;2637;p11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638" name="Google Shape;2638;p11"/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2639" name="Google Shape;2639;p11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2640" name="Google Shape;2640;p11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2641" name="Google Shape;2641;p11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642" name="Google Shape;2642;p11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3" name="Google Shape;2643;p11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4" name="Google Shape;2644;p11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5" name="Google Shape;2645;p11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2646" name="Google Shape;2646;p11" descr="antenna_stylized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47" name="Google Shape;2647;p11" descr="antenna_stylized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648" name="Google Shape;2648;p11"/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2649" name="Google Shape;2649;p11"/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2650" name="Google Shape;2650;p11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2651" name="Google Shape;2651;p11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2652" name="Google Shape;2652;p11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653" name="Google Shape;2653;p11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654" name="Google Shape;2654;p11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655" name="Google Shape;2655;p11"/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2656" name="Google Shape;2656;p1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2657" name="Google Shape;2657;p11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2658" name="Google Shape;2658;p11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659" name="Google Shape;2659;p11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0" name="Google Shape;2660;p1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1" name="Google Shape;2661;p11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2" name="Google Shape;2662;p11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2663" name="Google Shape;2663;p11"/>
          <p:cNvGrpSpPr/>
          <p:nvPr/>
        </p:nvGrpSpPr>
        <p:grpSpPr>
          <a:xfrm>
            <a:off x="7380480" y="1798646"/>
            <a:ext cx="4322981" cy="3949460"/>
            <a:chOff x="11448552" y="1676017"/>
            <a:chExt cx="4322981" cy="3949460"/>
          </a:xfrm>
        </p:grpSpPr>
        <p:sp>
          <p:nvSpPr>
            <p:cNvPr id="2664" name="Google Shape;2664;p11"/>
            <p:cNvSpPr/>
            <p:nvPr/>
          </p:nvSpPr>
          <p:spPr>
            <a:xfrm>
              <a:off x="11548524" y="3627656"/>
              <a:ext cx="1007401" cy="44821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11"/>
            <p:cNvSpPr/>
            <p:nvPr/>
          </p:nvSpPr>
          <p:spPr>
            <a:xfrm rot="1622536">
              <a:off x="12634901" y="5270789"/>
              <a:ext cx="887739" cy="161724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11"/>
            <p:cNvSpPr/>
            <p:nvPr/>
          </p:nvSpPr>
          <p:spPr>
            <a:xfrm>
              <a:off x="12775958" y="1847944"/>
              <a:ext cx="473396" cy="24421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11"/>
            <p:cNvSpPr/>
            <p:nvPr/>
          </p:nvSpPr>
          <p:spPr>
            <a:xfrm>
              <a:off x="12669374" y="4563454"/>
              <a:ext cx="1698836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11"/>
            <p:cNvSpPr/>
            <p:nvPr/>
          </p:nvSpPr>
          <p:spPr>
            <a:xfrm>
              <a:off x="12239699" y="4881027"/>
              <a:ext cx="660040" cy="553827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11"/>
            <p:cNvSpPr/>
            <p:nvPr/>
          </p:nvSpPr>
          <p:spPr>
            <a:xfrm>
              <a:off x="12638017" y="2106713"/>
              <a:ext cx="503074" cy="24332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11"/>
            <p:cNvSpPr/>
            <p:nvPr/>
          </p:nvSpPr>
          <p:spPr>
            <a:xfrm>
              <a:off x="13837523" y="5040395"/>
              <a:ext cx="61230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11"/>
            <p:cNvSpPr/>
            <p:nvPr/>
          </p:nvSpPr>
          <p:spPr>
            <a:xfrm rot="2528345">
              <a:off x="12297976" y="2504847"/>
              <a:ext cx="61230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11"/>
            <p:cNvSpPr/>
            <p:nvPr/>
          </p:nvSpPr>
          <p:spPr>
            <a:xfrm>
              <a:off x="11972286" y="1972003"/>
              <a:ext cx="612303" cy="754264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11"/>
            <p:cNvSpPr/>
            <p:nvPr/>
          </p:nvSpPr>
          <p:spPr>
            <a:xfrm>
              <a:off x="11792971" y="1676017"/>
              <a:ext cx="473396" cy="24421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11"/>
            <p:cNvSpPr/>
            <p:nvPr/>
          </p:nvSpPr>
          <p:spPr>
            <a:xfrm>
              <a:off x="11448552" y="2167072"/>
              <a:ext cx="473396" cy="24421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11"/>
            <p:cNvSpPr/>
            <p:nvPr/>
          </p:nvSpPr>
          <p:spPr>
            <a:xfrm>
              <a:off x="11807613" y="3089587"/>
              <a:ext cx="473396" cy="24421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11"/>
            <p:cNvSpPr/>
            <p:nvPr/>
          </p:nvSpPr>
          <p:spPr>
            <a:xfrm>
              <a:off x="11461856" y="3203435"/>
              <a:ext cx="473396" cy="24421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11"/>
            <p:cNvSpPr/>
            <p:nvPr/>
          </p:nvSpPr>
          <p:spPr>
            <a:xfrm>
              <a:off x="14880961" y="3246013"/>
              <a:ext cx="81304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11"/>
            <p:cNvSpPr/>
            <p:nvPr/>
          </p:nvSpPr>
          <p:spPr>
            <a:xfrm>
              <a:off x="14958491" y="4026029"/>
              <a:ext cx="81304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0AA2E-4AB8-3824-8255-1627402B7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1C6E0-42A4-0057-BC34-3316918AE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12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8" name="Google Shape;2688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Calibri"/>
              <a:buNone/>
            </a:pPr>
            <a:r>
              <a:rPr lang="en-US" sz="6000" b="0"/>
              <a:t>A closer look at Internet structure</a:t>
            </a:r>
            <a:endParaRPr sz="6000" b="0"/>
          </a:p>
        </p:txBody>
      </p:sp>
      <p:sp>
        <p:nvSpPr>
          <p:cNvPr id="2689" name="Google Shape;2689;p12"/>
          <p:cNvSpPr txBox="1">
            <a:spLocks noGrp="1"/>
          </p:cNvSpPr>
          <p:nvPr>
            <p:ph sz="half" idx="1"/>
          </p:nvPr>
        </p:nvSpPr>
        <p:spPr>
          <a:xfrm>
            <a:off x="838199" y="1825625"/>
            <a:ext cx="5692665" cy="461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Network edge: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350838" lvl="0" indent="-2254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hosts: clients and servers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350838" lvl="0" indent="-2254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servers often in data centers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11113" lvl="0" indent="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Access networks, physical media: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290513" lvl="0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wired, wireless communication links 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9525" lvl="0" indent="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</a:pPr>
            <a:r>
              <a:rPr lang="en-US" sz="3200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core: </a:t>
            </a:r>
            <a:endParaRPr dirty="0"/>
          </a:p>
          <a:p>
            <a:pPr marL="342900" lvl="1" indent="-207962" algn="l" rtl="0">
              <a:lnSpc>
                <a:spcPct val="85000"/>
              </a:lnSpc>
              <a:spcBef>
                <a:spcPts val="420"/>
              </a:spcBef>
              <a:spcAft>
                <a:spcPts val="0"/>
              </a:spcAft>
              <a:buClr>
                <a:srgbClr val="000099"/>
              </a:buClr>
              <a:buSzPts val="2660"/>
              <a:buFont typeface="Noto Sans Symbols"/>
              <a:buChar char="▪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interconnected routers</a:t>
            </a:r>
            <a:endParaRPr dirty="0"/>
          </a:p>
          <a:p>
            <a:pPr marL="342900" lvl="1" indent="-207962" algn="l" rtl="0">
              <a:lnSpc>
                <a:spcPct val="85000"/>
              </a:lnSpc>
              <a:spcBef>
                <a:spcPts val="420"/>
              </a:spcBef>
              <a:spcAft>
                <a:spcPts val="0"/>
              </a:spcAft>
              <a:buClr>
                <a:srgbClr val="000099"/>
              </a:buClr>
              <a:buSzPts val="2660"/>
              <a:buFont typeface="Noto Sans Symbols"/>
              <a:buChar char="▪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network of networks</a:t>
            </a:r>
            <a:endParaRPr dirty="0"/>
          </a:p>
          <a:p>
            <a:pPr marL="1746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endParaRPr dirty="0"/>
          </a:p>
          <a:p>
            <a:pPr marL="352425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690" name="Google Shape;2690;p12"/>
          <p:cNvSpPr/>
          <p:nvPr/>
        </p:nvSpPr>
        <p:spPr>
          <a:xfrm>
            <a:off x="8985188" y="3065778"/>
            <a:ext cx="1124807" cy="1337915"/>
          </a:xfrm>
          <a:custGeom>
            <a:avLst/>
            <a:gdLst/>
            <a:ahLst/>
            <a:cxnLst/>
            <a:rect l="l" t="t" r="r" b="b"/>
            <a:pathLst>
              <a:path w="1549812" h="1800235" extrusionOk="0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1" name="Google Shape;2691;p12"/>
          <p:cNvSpPr/>
          <p:nvPr/>
        </p:nvSpPr>
        <p:spPr>
          <a:xfrm>
            <a:off x="7274076" y="1826035"/>
            <a:ext cx="1736725" cy="1317704"/>
          </a:xfrm>
          <a:custGeom>
            <a:avLst/>
            <a:gdLst/>
            <a:ahLst/>
            <a:cxnLst/>
            <a:rect l="l" t="t" r="r" b="b"/>
            <a:pathLst>
              <a:path w="1036" h="675" extrusionOk="0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2" name="Google Shape;2692;p12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3" name="Google Shape;2693;p12"/>
          <p:cNvSpPr/>
          <p:nvPr/>
        </p:nvSpPr>
        <p:spPr>
          <a:xfrm>
            <a:off x="7712401" y="4683134"/>
            <a:ext cx="3079750" cy="1665288"/>
          </a:xfrm>
          <a:custGeom>
            <a:avLst/>
            <a:gdLst/>
            <a:ahLst/>
            <a:cxnLst/>
            <a:rect l="l" t="t" r="r" b="b"/>
            <a:pathLst>
              <a:path w="1940" h="1049" extrusionOk="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4" name="Google Shape;2694;p12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2695" name="Google Shape;2695;p12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2696" name="Google Shape;2696;p12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2697" name="Google Shape;2697;p12"/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/>
            <a:ahLst/>
            <a:cxnLst/>
            <a:rect l="l" t="t" r="r" b="b"/>
            <a:pathLst>
              <a:path w="1447873" h="1952840" extrusionOk="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98" name="Google Shape;2698;p12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699" name="Google Shape;2699;p12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12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01" name="Google Shape;2701;p12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2" name="Google Shape;2702;p12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3" name="Google Shape;2703;p12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4" name="Google Shape;2704;p12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5" name="Google Shape;2705;p12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6" name="Google Shape;2706;p12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707" name="Google Shape;2707;p12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2708" name="Google Shape;2708;p12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12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10" name="Google Shape;2710;p12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1" name="Google Shape;2711;p12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2" name="Google Shape;2712;p12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3" name="Google Shape;2713;p12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4" name="Google Shape;2714;p12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5" name="Google Shape;2715;p12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716" name="Google Shape;2716;p12"/>
          <p:cNvSpPr/>
          <p:nvPr/>
        </p:nvSpPr>
        <p:spPr>
          <a:xfrm>
            <a:off x="9540813" y="1782042"/>
            <a:ext cx="1497864" cy="1386455"/>
          </a:xfrm>
          <a:custGeom>
            <a:avLst/>
            <a:gdLst/>
            <a:ahLst/>
            <a:cxnLst/>
            <a:rect l="l" t="t" r="r" b="b"/>
            <a:pathLst>
              <a:path w="1634267" h="1796376" extrusionOk="0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7" name="Google Shape;2717;p12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2718" name="Google Shape;2718;p12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9" name="Google Shape;2719;p12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2720" name="Google Shape;2720;p12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2721" name="Google Shape;2721;p12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22" name="Google Shape;2722;p12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23" name="Google Shape;2723;p12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24" name="Google Shape;2724;p12"/>
          <p:cNvCxnSpPr/>
          <p:nvPr/>
        </p:nvCxnSpPr>
        <p:spPr>
          <a:xfrm rot="10800000" flipH="1">
            <a:off x="10636897" y="3633421"/>
            <a:ext cx="335987" cy="3953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25" name="Google Shape;2725;p12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26" name="Google Shape;2726;p12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27" name="Google Shape;2727;p12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28" name="Google Shape;2728;p12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29" name="Google Shape;2729;p12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30" name="Google Shape;2730;p12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31" name="Google Shape;2731;p12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32" name="Google Shape;2732;p12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33" name="Google Shape;2733;p12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34" name="Google Shape;2734;p12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35" name="Google Shape;2735;p12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36" name="Google Shape;2736;p12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37" name="Google Shape;2737;p12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38" name="Google Shape;2738;p12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39" name="Google Shape;2739;p12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40" name="Google Shape;2740;p12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41" name="Google Shape;2741;p12"/>
          <p:cNvCxnSpPr/>
          <p:nvPr/>
        </p:nvCxnSpPr>
        <p:spPr>
          <a:xfrm rot="10800000" flipH="1">
            <a:off x="9378705" y="4113379"/>
            <a:ext cx="429324" cy="70560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2" name="Google Shape;2742;p12"/>
          <p:cNvCxnSpPr/>
          <p:nvPr/>
        </p:nvCxnSpPr>
        <p:spPr>
          <a:xfrm rot="10800000" flipH="1">
            <a:off x="8244554" y="4047456"/>
            <a:ext cx="969051" cy="31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3" name="Google Shape;2743;p12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4" name="Google Shape;2744;p12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2745" name="Google Shape;2745;p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46" name="Google Shape;2746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47" name="Google Shape;2747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48" name="Google Shape;2748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9" name="Google Shape;2749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0" name="Google Shape;2750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1" name="Google Shape;2751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52" name="Google Shape;2752;p12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2753" name="Google Shape;2753;p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54" name="Google Shape;2754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55" name="Google Shape;2755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56" name="Google Shape;2756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7" name="Google Shape;2757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8" name="Google Shape;2758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9" name="Google Shape;2759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60" name="Google Shape;2760;p12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2761" name="Google Shape;2761;p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62" name="Google Shape;2762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63" name="Google Shape;2763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64" name="Google Shape;2764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5" name="Google Shape;2765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6" name="Google Shape;2766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7" name="Google Shape;2767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68" name="Google Shape;2768;p12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2769" name="Google Shape;2769;p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70" name="Google Shape;2770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71" name="Google Shape;2771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72" name="Google Shape;2772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76" name="Google Shape;2776;p12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2777" name="Google Shape;2777;p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78" name="Google Shape;2778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79" name="Google Shape;2779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80" name="Google Shape;2780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84" name="Google Shape;2784;p12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785" name="Google Shape;2785;p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86" name="Google Shape;2786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87" name="Google Shape;2787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88" name="Google Shape;2788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92" name="Google Shape;2792;p12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793" name="Google Shape;2793;p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94" name="Google Shape;2794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95" name="Google Shape;2795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96" name="Google Shape;2796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00" name="Google Shape;2800;p12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801" name="Google Shape;2801;p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802" name="Google Shape;2802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803" name="Google Shape;2803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04" name="Google Shape;2804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08" name="Google Shape;2808;p12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809" name="Google Shape;2809;p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810" name="Google Shape;2810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811" name="Google Shape;2811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12" name="Google Shape;2812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816" name="Google Shape;2816;p12" descr="iphone_stylized_sm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7" name="Google Shape;2817;p12" descr="laptop_keyboar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2818" name="Google Shape;2818;p12"/>
          <p:cNvSpPr/>
          <p:nvPr/>
        </p:nvSpPr>
        <p:spPr>
          <a:xfrm>
            <a:off x="7609678" y="2450304"/>
            <a:ext cx="351919" cy="208167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9" name="Google Shape;2819;p12" descr="scree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2820" name="Google Shape;2820;p12"/>
          <p:cNvSpPr/>
          <p:nvPr/>
        </p:nvSpPr>
        <p:spPr>
          <a:xfrm>
            <a:off x="7673752" y="2444163"/>
            <a:ext cx="298167" cy="38736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1" name="Google Shape;2821;p12"/>
          <p:cNvSpPr/>
          <p:nvPr/>
        </p:nvSpPr>
        <p:spPr>
          <a:xfrm>
            <a:off x="7606562" y="2443848"/>
            <a:ext cx="82770" cy="161243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2" name="Google Shape;2822;p12"/>
          <p:cNvSpPr/>
          <p:nvPr/>
        </p:nvSpPr>
        <p:spPr>
          <a:xfrm>
            <a:off x="7880579" y="2472664"/>
            <a:ext cx="89197" cy="186122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3" name="Google Shape;2823;p12"/>
          <p:cNvSpPr/>
          <p:nvPr/>
        </p:nvSpPr>
        <p:spPr>
          <a:xfrm>
            <a:off x="7605588" y="2596902"/>
            <a:ext cx="327185" cy="62828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4" name="Google Shape;2824;p12"/>
          <p:cNvSpPr/>
          <p:nvPr/>
        </p:nvSpPr>
        <p:spPr>
          <a:xfrm>
            <a:off x="7890512" y="2474238"/>
            <a:ext cx="83549" cy="186909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5" name="Google Shape;2825;p12"/>
          <p:cNvSpPr/>
          <p:nvPr/>
        </p:nvSpPr>
        <p:spPr>
          <a:xfrm>
            <a:off x="7605977" y="2605248"/>
            <a:ext cx="290961" cy="62041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26" name="Google Shape;2826;p12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2827" name="Google Shape;2827;p12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8" name="Google Shape;2828;p12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9" name="Google Shape;2829;p12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0" name="Google Shape;2830;p12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1" name="Google Shape;2831;p12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2" name="Google Shape;2832;p12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3" name="Google Shape;2833;p12"/>
          <p:cNvSpPr/>
          <p:nvPr/>
        </p:nvSpPr>
        <p:spPr>
          <a:xfrm>
            <a:off x="7770154" y="2677051"/>
            <a:ext cx="119578" cy="80936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4" name="Google Shape;2834;p12"/>
          <p:cNvSpPr/>
          <p:nvPr/>
        </p:nvSpPr>
        <p:spPr>
          <a:xfrm>
            <a:off x="7464976" y="2683507"/>
            <a:ext cx="305957" cy="7385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5" name="Google Shape;2835;p12"/>
          <p:cNvSpPr/>
          <p:nvPr/>
        </p:nvSpPr>
        <p:spPr>
          <a:xfrm>
            <a:off x="7465171" y="2669965"/>
            <a:ext cx="3311" cy="14959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6" name="Google Shape;2836;p12"/>
          <p:cNvSpPr/>
          <p:nvPr/>
        </p:nvSpPr>
        <p:spPr>
          <a:xfrm>
            <a:off x="7465366" y="2609027"/>
            <a:ext cx="142170" cy="61883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7" name="Google Shape;2837;p12"/>
          <p:cNvSpPr/>
          <p:nvPr/>
        </p:nvSpPr>
        <p:spPr>
          <a:xfrm>
            <a:off x="7474909" y="2673115"/>
            <a:ext cx="290182" cy="7101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8" name="Google Shape;2838;p12"/>
          <p:cNvSpPr/>
          <p:nvPr/>
        </p:nvSpPr>
        <p:spPr>
          <a:xfrm rot="10800000" flipH="1">
            <a:off x="7764701" y="2668076"/>
            <a:ext cx="118410" cy="73535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9" name="Google Shape;2839;p12" descr="light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0" name="Google Shape;2840;p12" descr="car_icon_sma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1" name="Google Shape;2841;p12" descr="laptop_keyboar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p12"/>
          <p:cNvSpPr/>
          <p:nvPr/>
        </p:nvSpPr>
        <p:spPr>
          <a:xfrm>
            <a:off x="7605388" y="3489299"/>
            <a:ext cx="230764" cy="155883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3" name="Google Shape;2843;p12" descr="scree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44" name="Google Shape;2844;p12"/>
          <p:cNvSpPr/>
          <p:nvPr/>
        </p:nvSpPr>
        <p:spPr>
          <a:xfrm>
            <a:off x="7647403" y="3484701"/>
            <a:ext cx="195517" cy="29007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5" name="Google Shape;2845;p12"/>
          <p:cNvSpPr/>
          <p:nvPr/>
        </p:nvSpPr>
        <p:spPr>
          <a:xfrm>
            <a:off x="7603345" y="3484465"/>
            <a:ext cx="54275" cy="120745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6" name="Google Shape;2846;p12"/>
          <p:cNvSpPr/>
          <p:nvPr/>
        </p:nvSpPr>
        <p:spPr>
          <a:xfrm>
            <a:off x="7783026" y="3506043"/>
            <a:ext cx="58489" cy="139375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7" name="Google Shape;2847;p12"/>
          <p:cNvSpPr/>
          <p:nvPr/>
        </p:nvSpPr>
        <p:spPr>
          <a:xfrm>
            <a:off x="7602706" y="3599078"/>
            <a:ext cx="214545" cy="47048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8" name="Google Shape;2848;p12"/>
          <p:cNvSpPr/>
          <p:nvPr/>
        </p:nvSpPr>
        <p:spPr>
          <a:xfrm>
            <a:off x="7789539" y="3507222"/>
            <a:ext cx="54786" cy="139965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9" name="Google Shape;2849;p12"/>
          <p:cNvSpPr/>
          <p:nvPr/>
        </p:nvSpPr>
        <p:spPr>
          <a:xfrm>
            <a:off x="7602962" y="3605327"/>
            <a:ext cx="190792" cy="46458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0" name="Google Shape;2850;p12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2851" name="Google Shape;2851;p12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2" name="Google Shape;2852;p12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3" name="Google Shape;2853;p12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4" name="Google Shape;2854;p12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5" name="Google Shape;2855;p12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6" name="Google Shape;2856;p12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57" name="Google Shape;2857;p12"/>
          <p:cNvSpPr/>
          <p:nvPr/>
        </p:nvSpPr>
        <p:spPr>
          <a:xfrm>
            <a:off x="7710617" y="3659096"/>
            <a:ext cx="78411" cy="60608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8" name="Google Shape;2858;p12"/>
          <p:cNvSpPr/>
          <p:nvPr/>
        </p:nvSpPr>
        <p:spPr>
          <a:xfrm>
            <a:off x="7510503" y="3663931"/>
            <a:ext cx="200625" cy="55302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9" name="Google Shape;2859;p12"/>
          <p:cNvSpPr/>
          <p:nvPr/>
        </p:nvSpPr>
        <p:spPr>
          <a:xfrm>
            <a:off x="7510631" y="3653790"/>
            <a:ext cx="2171" cy="11202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0" name="Google Shape;2860;p12"/>
          <p:cNvSpPr/>
          <p:nvPr/>
        </p:nvSpPr>
        <p:spPr>
          <a:xfrm>
            <a:off x="7510758" y="3608157"/>
            <a:ext cx="93225" cy="46340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1" name="Google Shape;2861;p12"/>
          <p:cNvSpPr/>
          <p:nvPr/>
        </p:nvSpPr>
        <p:spPr>
          <a:xfrm>
            <a:off x="7517016" y="3656149"/>
            <a:ext cx="190281" cy="5318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2" name="Google Shape;2862;p12"/>
          <p:cNvSpPr/>
          <p:nvPr/>
        </p:nvSpPr>
        <p:spPr>
          <a:xfrm rot="10800000" flipH="1">
            <a:off x="7707042" y="3652375"/>
            <a:ext cx="77645" cy="5506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3" name="Google Shape;2863;p12" descr="desktop_computer_stylized_medium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2864" name="Google Shape;2864;p12"/>
          <p:cNvSpPr/>
          <p:nvPr/>
        </p:nvSpPr>
        <p:spPr>
          <a:xfrm flipH="1">
            <a:off x="8145217" y="3599942"/>
            <a:ext cx="169400" cy="156753"/>
          </a:xfrm>
          <a:custGeom>
            <a:avLst/>
            <a:gdLst/>
            <a:ahLst/>
            <a:cxnLst/>
            <a:rect l="l" t="t" r="r" b="b"/>
            <a:pathLst>
              <a:path w="356" h="368" extrusionOk="0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5" name="Google Shape;2865;p12" descr="fridge2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6" name="Google Shape;2866;p12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867" name="Google Shape;2867;p12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8" name="Google Shape;2868;p12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12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0" name="Google Shape;2870;p12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1" name="Google Shape;2871;p12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72" name="Google Shape;2872;p12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2873" name="Google Shape;2873;p12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4" name="Google Shape;2874;p12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75" name="Google Shape;2875;p12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76" name="Google Shape;2876;p12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2877" name="Google Shape;2877;p12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8" name="Google Shape;2878;p12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79" name="Google Shape;2879;p12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12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81" name="Google Shape;2881;p12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2882" name="Google Shape;2882;p12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3" name="Google Shape;2883;p12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84" name="Google Shape;2884;p12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85" name="Google Shape;2885;p12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2886" name="Google Shape;2886;p12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7" name="Google Shape;2887;p12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88" name="Google Shape;2888;p12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12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12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12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12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12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12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12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12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12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12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9" name="Google Shape;2899;p12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2900" name="Google Shape;2900;p12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1" name="Google Shape;2901;p12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02" name="Google Shape;2902;p12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2903" name="Google Shape;2903;p12"/>
          <p:cNvSpPr/>
          <p:nvPr/>
        </p:nvSpPr>
        <p:spPr>
          <a:xfrm>
            <a:off x="9300597" y="5923494"/>
            <a:ext cx="204043" cy="157052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4" name="Google Shape;2904;p12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2905" name="Google Shape;2905;p12"/>
          <p:cNvSpPr/>
          <p:nvPr/>
        </p:nvSpPr>
        <p:spPr>
          <a:xfrm>
            <a:off x="9337747" y="5918861"/>
            <a:ext cx="172878" cy="29225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6" name="Google Shape;2906;p12"/>
          <p:cNvSpPr/>
          <p:nvPr/>
        </p:nvSpPr>
        <p:spPr>
          <a:xfrm>
            <a:off x="9298791" y="5918624"/>
            <a:ext cx="47990" cy="121650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7" name="Google Shape;2907;p12"/>
          <p:cNvSpPr/>
          <p:nvPr/>
        </p:nvSpPr>
        <p:spPr>
          <a:xfrm>
            <a:off x="9457666" y="5940364"/>
            <a:ext cx="51716" cy="14042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8" name="Google Shape;2908;p12"/>
          <p:cNvSpPr/>
          <p:nvPr/>
        </p:nvSpPr>
        <p:spPr>
          <a:xfrm>
            <a:off x="9298226" y="6034096"/>
            <a:ext cx="189702" cy="47401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9" name="Google Shape;2909;p12"/>
          <p:cNvSpPr/>
          <p:nvPr/>
        </p:nvSpPr>
        <p:spPr>
          <a:xfrm>
            <a:off x="9463425" y="5941552"/>
            <a:ext cx="48442" cy="141014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0" name="Google Shape;2910;p12"/>
          <p:cNvSpPr/>
          <p:nvPr/>
        </p:nvSpPr>
        <p:spPr>
          <a:xfrm>
            <a:off x="9298452" y="6040392"/>
            <a:ext cx="168700" cy="46807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11" name="Google Shape;2911;p12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2912" name="Google Shape;2912;p12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12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p12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p12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12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12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8" name="Google Shape;2918;p12"/>
          <p:cNvSpPr/>
          <p:nvPr/>
        </p:nvSpPr>
        <p:spPr>
          <a:xfrm>
            <a:off x="9393642" y="6094565"/>
            <a:ext cx="69332" cy="61063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9" name="Google Shape;2919;p12"/>
          <p:cNvSpPr/>
          <p:nvPr/>
        </p:nvSpPr>
        <p:spPr>
          <a:xfrm>
            <a:off x="9216699" y="6099436"/>
            <a:ext cx="177394" cy="55717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0" name="Google Shape;2920;p12"/>
          <p:cNvSpPr/>
          <p:nvPr/>
        </p:nvSpPr>
        <p:spPr>
          <a:xfrm>
            <a:off x="9216812" y="6089219"/>
            <a:ext cx="1920" cy="11286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1" name="Google Shape;2921;p12"/>
          <p:cNvSpPr/>
          <p:nvPr/>
        </p:nvSpPr>
        <p:spPr>
          <a:xfrm>
            <a:off x="9216925" y="6043244"/>
            <a:ext cx="82430" cy="46688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2" name="Google Shape;2922;p12"/>
          <p:cNvSpPr/>
          <p:nvPr/>
        </p:nvSpPr>
        <p:spPr>
          <a:xfrm>
            <a:off x="9222458" y="6091595"/>
            <a:ext cx="168248" cy="53578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3" name="Google Shape;2923;p12"/>
          <p:cNvSpPr/>
          <p:nvPr/>
        </p:nvSpPr>
        <p:spPr>
          <a:xfrm rot="10800000" flipH="1">
            <a:off x="9390480" y="6087793"/>
            <a:ext cx="68654" cy="5547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4" name="Google Shape;2924;p12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2925" name="Google Shape;2925;p12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6" name="Google Shape;2926;p12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7" name="Google Shape;2927;p12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2928" name="Google Shape;2928;p12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9" name="Google Shape;2929;p12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30" name="Google Shape;2930;p12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2931" name="Google Shape;2931;p12"/>
          <p:cNvSpPr/>
          <p:nvPr/>
        </p:nvSpPr>
        <p:spPr>
          <a:xfrm>
            <a:off x="9636557" y="5853324"/>
            <a:ext cx="210015" cy="129281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2" name="Google Shape;2932;p12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2933" name="Google Shape;2933;p12"/>
          <p:cNvSpPr/>
          <p:nvPr/>
        </p:nvSpPr>
        <p:spPr>
          <a:xfrm>
            <a:off x="9674794" y="5849510"/>
            <a:ext cx="177937" cy="24057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4" name="Google Shape;2934;p12"/>
          <p:cNvSpPr/>
          <p:nvPr/>
        </p:nvSpPr>
        <p:spPr>
          <a:xfrm>
            <a:off x="9634698" y="5849315"/>
            <a:ext cx="49395" cy="100139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5" name="Google Shape;2935;p12"/>
          <p:cNvSpPr/>
          <p:nvPr/>
        </p:nvSpPr>
        <p:spPr>
          <a:xfrm>
            <a:off x="9798223" y="5867211"/>
            <a:ext cx="53230" cy="11559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6" name="Google Shape;2936;p12"/>
          <p:cNvSpPr/>
          <p:nvPr/>
        </p:nvSpPr>
        <p:spPr>
          <a:xfrm>
            <a:off x="9634116" y="5944369"/>
            <a:ext cx="195254" cy="39019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7" name="Google Shape;2937;p12"/>
          <p:cNvSpPr/>
          <p:nvPr/>
        </p:nvSpPr>
        <p:spPr>
          <a:xfrm>
            <a:off x="9804150" y="5868189"/>
            <a:ext cx="49860" cy="116079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8" name="Google Shape;2938;p12"/>
          <p:cNvSpPr/>
          <p:nvPr/>
        </p:nvSpPr>
        <p:spPr>
          <a:xfrm>
            <a:off x="9634349" y="5949552"/>
            <a:ext cx="173637" cy="38530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39" name="Google Shape;2939;p12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2940" name="Google Shape;2940;p12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12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12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12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12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12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6" name="Google Shape;2946;p12"/>
          <p:cNvSpPr/>
          <p:nvPr/>
        </p:nvSpPr>
        <p:spPr>
          <a:xfrm>
            <a:off x="9732325" y="5994145"/>
            <a:ext cx="71361" cy="50265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7" name="Google Shape;2947;p12"/>
          <p:cNvSpPr/>
          <p:nvPr/>
        </p:nvSpPr>
        <p:spPr>
          <a:xfrm>
            <a:off x="9550204" y="5998154"/>
            <a:ext cx="182586" cy="4586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8" name="Google Shape;2948;p12"/>
          <p:cNvSpPr/>
          <p:nvPr/>
        </p:nvSpPr>
        <p:spPr>
          <a:xfrm>
            <a:off x="9550320" y="5989744"/>
            <a:ext cx="1976" cy="9290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9" name="Google Shape;2949;p12"/>
          <p:cNvSpPr/>
          <p:nvPr/>
        </p:nvSpPr>
        <p:spPr>
          <a:xfrm>
            <a:off x="9550436" y="5951899"/>
            <a:ext cx="84843" cy="38432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0" name="Google Shape;2950;p12"/>
          <p:cNvSpPr/>
          <p:nvPr/>
        </p:nvSpPr>
        <p:spPr>
          <a:xfrm>
            <a:off x="9556131" y="5991700"/>
            <a:ext cx="173172" cy="4410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1" name="Google Shape;2951;p12"/>
          <p:cNvSpPr/>
          <p:nvPr/>
        </p:nvSpPr>
        <p:spPr>
          <a:xfrm rot="10800000" flipH="1">
            <a:off x="9729071" y="5988571"/>
            <a:ext cx="70663" cy="4566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2" name="Google Shape;2952;p12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2953" name="Google Shape;2953;p12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12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12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12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12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58" name="Google Shape;2958;p12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2959" name="Google Shape;2959;p12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0" name="Google Shape;2960;p12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61" name="Google Shape;2961;p12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2" name="Google Shape;2962;p12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2963" name="Google Shape;2963;p12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p12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65" name="Google Shape;2965;p12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12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7" name="Google Shape;2967;p12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2968" name="Google Shape;2968;p12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9" name="Google Shape;2969;p12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70" name="Google Shape;2970;p12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71" name="Google Shape;2971;p12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2972" name="Google Shape;2972;p12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3" name="Google Shape;2973;p12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74" name="Google Shape;2974;p12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12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12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12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12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12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12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12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12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12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12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5" name="Google Shape;2985;p12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2986" name="Google Shape;2986;p12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7" name="Google Shape;2987;p12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8" name="Google Shape;2988;p12"/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2989" name="Google Shape;2989;p12"/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2990" name="Google Shape;2990;p12" descr="cell_tower_radiation copy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991" name="Google Shape;2991;p12"/>
              <p:cNvCxnSpPr/>
              <p:nvPr/>
            </p:nvCxnSpPr>
            <p:spPr>
              <a:xfrm>
                <a:off x="8207860" y="2700359"/>
                <a:ext cx="227964" cy="17435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992" name="Google Shape;2992;p12"/>
              <p:cNvGrpSpPr/>
              <p:nvPr/>
            </p:nvGrpSpPr>
            <p:grpSpPr>
              <a:xfrm>
                <a:off x="8050698" y="2309376"/>
                <a:ext cx="298450" cy="464008"/>
                <a:chOff x="3130" y="3288"/>
                <a:chExt cx="410" cy="742"/>
              </a:xfrm>
            </p:grpSpPr>
            <p:cxnSp>
              <p:nvCxnSpPr>
                <p:cNvPr id="2993" name="Google Shape;2993;p12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94" name="Google Shape;2994;p12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95" name="Google Shape;2995;p12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96" name="Google Shape;2996;p12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97" name="Google Shape;2997;p12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98" name="Google Shape;2998;p12"/>
                <p:cNvCxnSpPr/>
                <p:nvPr/>
              </p:nvCxnSpPr>
              <p:spPr>
                <a:xfrm rot="10800000" flipH="1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99" name="Google Shape;2999;p12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00" name="Google Shape;3000;p12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01" name="Google Shape;3001;p12"/>
                <p:cNvCxnSpPr/>
                <p:nvPr/>
              </p:nvCxnSpPr>
              <p:spPr>
                <a:xfrm rot="10800000" flipH="1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02" name="Google Shape;3002;p12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03" name="Google Shape;3003;p12"/>
                <p:cNvCxnSpPr/>
                <p:nvPr/>
              </p:nvCxnSpPr>
              <p:spPr>
                <a:xfrm rot="10800000" flipH="1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04" name="Google Shape;3004;p12"/>
                <p:cNvCxnSpPr/>
                <p:nvPr/>
              </p:nvCxnSpPr>
              <p:spPr>
                <a:xfrm rot="10800000" flipH="1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05" name="Google Shape;3005;p12"/>
                <p:cNvCxnSpPr/>
                <p:nvPr/>
              </p:nvCxnSpPr>
              <p:spPr>
                <a:xfrm rot="10800000" flipH="1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06" name="Google Shape;3006;p12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07" name="Google Shape;3007;p12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008" name="Google Shape;3008;p12"/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3009" name="Google Shape;3009;p12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010" name="Google Shape;3010;p12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011" name="Google Shape;3011;p12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012" name="Google Shape;3012;p12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3" name="Google Shape;3013;p12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4" name="Google Shape;3014;p12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5" name="Google Shape;3015;p12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id="3016" name="Google Shape;3016;p12" descr="antenna_radiation_stylized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7" name="Google Shape;3017;p12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8" name="Google Shape;3018;p12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9" name="Google Shape;3019;p12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20" name="Google Shape;3020;p12"/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3021" name="Google Shape;3021;p12" descr="access_point_stylized_small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022" name="Google Shape;3022;p12"/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cxnSp>
              <p:nvCxnSpPr>
                <p:cNvPr id="3023" name="Google Shape;3023;p12"/>
                <p:cNvCxnSpPr/>
                <p:nvPr/>
              </p:nvCxnSpPr>
              <p:spPr>
                <a:xfrm>
                  <a:off x="8247778" y="3829970"/>
                  <a:ext cx="0" cy="13176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24" name="Google Shape;3024;p12"/>
                <p:cNvCxnSpPr/>
                <p:nvPr/>
              </p:nvCxnSpPr>
              <p:spPr>
                <a:xfrm rot="10800000" flipH="1">
                  <a:off x="7857253" y="4041107"/>
                  <a:ext cx="168275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pic>
              <p:nvPicPr>
                <p:cNvPr id="3025" name="Google Shape;3025;p12" descr="antenna_radiation_stylized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026" name="Google Shape;3026;p12"/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3027" name="Google Shape;3027;p12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028" name="Google Shape;3028;p12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029" name="Google Shape;3029;p12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030" name="Google Shape;3030;p12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31" name="Google Shape;3031;p12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32" name="Google Shape;3032;p12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33" name="Google Shape;3033;p12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3034" name="Google Shape;3034;p12" descr="antenna_stylize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035" name="Google Shape;3035;p12" descr="antenna_stylize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036" name="Google Shape;3036;p12"/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3037" name="Google Shape;3037;p12"/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3038" name="Google Shape;3038;p12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039" name="Google Shape;3039;p12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040" name="Google Shape;3040;p12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041" name="Google Shape;3041;p12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42" name="Google Shape;3042;p12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43" name="Google Shape;3043;p12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44" name="Google Shape;3044;p12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045" name="Google Shape;3045;p12"/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046" name="Google Shape;3046;p12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3047" name="Google Shape;3047;p12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048" name="Google Shape;3048;p12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049" name="Google Shape;3049;p12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050" name="Google Shape;3050;p12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3051" name="Google Shape;3051;p12"/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cxnSp>
            <p:nvCxnSpPr>
              <p:cNvPr id="3052" name="Google Shape;3052;p12"/>
              <p:cNvCxnSpPr/>
              <p:nvPr/>
            </p:nvCxnSpPr>
            <p:spPr>
              <a:xfrm rot="5400000" flipH="1">
                <a:off x="9789609" y="5251739"/>
                <a:ext cx="388062" cy="756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3" name="Google Shape;3053;p12"/>
              <p:cNvCxnSpPr/>
              <p:nvPr/>
            </p:nvCxnSpPr>
            <p:spPr>
              <a:xfrm>
                <a:off x="8210207" y="5117334"/>
                <a:ext cx="226800" cy="12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4" name="Google Shape;3054;p12"/>
              <p:cNvCxnSpPr/>
              <p:nvPr/>
            </p:nvCxnSpPr>
            <p:spPr>
              <a:xfrm rot="10800000" flipH="1">
                <a:off x="8459425" y="5036562"/>
                <a:ext cx="404236" cy="20777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055" name="Google Shape;3055;p12"/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cxnSp>
              <p:nvCxnSpPr>
                <p:cNvPr id="3056" name="Google Shape;3056;p12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57" name="Google Shape;3057;p12"/>
                <p:cNvCxnSpPr/>
                <p:nvPr/>
              </p:nvCxnSpPr>
              <p:spPr>
                <a:xfrm>
                  <a:off x="9432959" y="4838517"/>
                  <a:ext cx="524483" cy="26153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58" name="Google Shape;3058;p12"/>
                <p:cNvCxnSpPr/>
                <p:nvPr/>
              </p:nvCxnSpPr>
              <p:spPr>
                <a:xfrm rot="10800000" flipH="1">
                  <a:off x="8850066" y="4838517"/>
                  <a:ext cx="569255" cy="24626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59" name="Google Shape;3059;p12"/>
                <p:cNvCxnSpPr/>
                <p:nvPr/>
              </p:nvCxnSpPr>
              <p:spPr>
                <a:xfrm>
                  <a:off x="8821744" y="5108876"/>
                  <a:ext cx="103050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0" name="Google Shape;3060;p12"/>
                <p:cNvCxnSpPr/>
                <p:nvPr/>
              </p:nvCxnSpPr>
              <p:spPr>
                <a:xfrm rot="10800000" flipH="1">
                  <a:off x="7948367" y="5290470"/>
                  <a:ext cx="41275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1" name="Google Shape;3061;p12"/>
                <p:cNvCxnSpPr/>
                <p:nvPr/>
              </p:nvCxnSpPr>
              <p:spPr>
                <a:xfrm flipH="1">
                  <a:off x="8373817" y="5282252"/>
                  <a:ext cx="68080" cy="29396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2" name="Google Shape;3062;p12"/>
                <p:cNvCxnSpPr/>
                <p:nvPr/>
              </p:nvCxnSpPr>
              <p:spPr>
                <a:xfrm rot="10800000">
                  <a:off x="8488731" y="5307931"/>
                  <a:ext cx="280374" cy="2698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3" name="Google Shape;3063;p12"/>
                <p:cNvCxnSpPr/>
                <p:nvPr/>
              </p:nvCxnSpPr>
              <p:spPr>
                <a:xfrm>
                  <a:off x="8488731" y="5258048"/>
                  <a:ext cx="914184" cy="4686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4" name="Google Shape;3064;p12"/>
                <p:cNvCxnSpPr/>
                <p:nvPr/>
              </p:nvCxnSpPr>
              <p:spPr>
                <a:xfrm rot="5400000" flipH="1">
                  <a:off x="9885545" y="5583471"/>
                  <a:ext cx="366793" cy="148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pic>
              <p:nvPicPr>
                <p:cNvPr id="3065" name="Google Shape;3065;p12" descr="antenna_radiation_stylized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066" name="Google Shape;3066;p12" descr="access_point_stylized_small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067" name="Google Shape;3067;p12"/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068" name="Google Shape;3068;p12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069" name="Google Shape;3069;p12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070" name="Google Shape;3070;p12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071" name="Google Shape;3071;p12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72" name="Google Shape;3072;p12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73" name="Google Shape;3073;p12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74" name="Google Shape;3074;p12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075" name="Google Shape;3075;p12"/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3076" name="Google Shape;3076;p12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7" name="Google Shape;3077;p12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724" h="1324303" extrusionOk="0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078" name="Google Shape;3078;p12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3079" name="Google Shape;3079;p12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80" name="Google Shape;3080;p12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81" name="Google Shape;3081;p12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82" name="Google Shape;3082;p12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083" name="Google Shape;3083;p12"/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084" name="Google Shape;3084;p12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085" name="Google Shape;3085;p12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086" name="Google Shape;3086;p12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087" name="Google Shape;3087;p12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88" name="Google Shape;3088;p12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89" name="Google Shape;3089;p12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90" name="Google Shape;3090;p12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091" name="Google Shape;3091;p12"/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3092" name="Google Shape;3092;p12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3" name="Google Shape;3093;p12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724" h="1324303" extrusionOk="0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094" name="Google Shape;3094;p12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3095" name="Google Shape;3095;p12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96" name="Google Shape;3096;p12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97" name="Google Shape;3097;p12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98" name="Google Shape;3098;p12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099" name="Google Shape;3099;p12"/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100" name="Google Shape;3100;p12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101" name="Google Shape;3101;p12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102" name="Google Shape;3102;p12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103" name="Google Shape;3103;p12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04" name="Google Shape;3104;p12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05" name="Google Shape;3105;p12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06" name="Google Shape;3106;p12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3107" name="Google Shape;3107;p12" descr="antenna_stylized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108" name="Google Shape;3108;p12" descr="antenna_stylized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109" name="Google Shape;3109;p12"/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110" name="Google Shape;3110;p12"/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111" name="Google Shape;3111;p12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3112" name="Google Shape;3112;p12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113" name="Google Shape;3113;p12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114" name="Google Shape;3114;p12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115" name="Google Shape;3115;p12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3116" name="Google Shape;3116;p12"/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3117" name="Google Shape;3117;p12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118" name="Google Shape;3118;p12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119" name="Google Shape;3119;p12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120" name="Google Shape;3120;p12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21" name="Google Shape;3121;p12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22" name="Google Shape;3122;p12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23" name="Google Shape;3123;p12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3124" name="Google Shape;3124;p12"/>
          <p:cNvGrpSpPr/>
          <p:nvPr/>
        </p:nvGrpSpPr>
        <p:grpSpPr>
          <a:xfrm>
            <a:off x="8694912" y="1702617"/>
            <a:ext cx="2658888" cy="2831440"/>
            <a:chOff x="17449127" y="2067553"/>
            <a:chExt cx="2658888" cy="2831440"/>
          </a:xfrm>
        </p:grpSpPr>
        <p:sp>
          <p:nvSpPr>
            <p:cNvPr id="3125" name="Google Shape;3125;p12"/>
            <p:cNvSpPr/>
            <p:nvPr/>
          </p:nvSpPr>
          <p:spPr>
            <a:xfrm>
              <a:off x="18054808" y="2067553"/>
              <a:ext cx="2053207" cy="1399514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6" name="Google Shape;3126;p12"/>
            <p:cNvSpPr/>
            <p:nvPr/>
          </p:nvSpPr>
          <p:spPr>
            <a:xfrm>
              <a:off x="17449127" y="3391110"/>
              <a:ext cx="2173774" cy="1507883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8" name="Google Shape;3128;p12"/>
          <p:cNvSpPr/>
          <p:nvPr/>
        </p:nvSpPr>
        <p:spPr>
          <a:xfrm>
            <a:off x="7157545" y="1523999"/>
            <a:ext cx="4550979" cy="4897821"/>
          </a:xfrm>
          <a:custGeom>
            <a:avLst/>
            <a:gdLst/>
            <a:ahLst/>
            <a:cxnLst/>
            <a:rect l="l" t="t" r="r" b="b"/>
            <a:pathLst>
              <a:path w="4550979" h="4897821" extrusionOk="0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312276" y="3139089"/>
                  <a:pt x="3026979" y="3048000"/>
                </a:cubicBezTo>
                <a:lnTo>
                  <a:pt x="3499945" y="2827283"/>
                </a:ln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lt1">
              <a:alpha val="7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4FFF4-D3F9-1779-7A6F-673AFEEAB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9930-0DA7-3A95-099A-9332B0633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13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13"/>
          <p:cNvSpPr txBox="1"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lang="en-US" sz="4800" b="0"/>
              <a:t>Access networks and physical media</a:t>
            </a:r>
            <a:endParaRPr sz="4800" b="0"/>
          </a:p>
        </p:txBody>
      </p:sp>
      <p:sp>
        <p:nvSpPr>
          <p:cNvPr id="3588" name="Google Shape;3588;p13"/>
          <p:cNvSpPr txBox="1">
            <a:spLocks noGrp="1"/>
          </p:cNvSpPr>
          <p:nvPr>
            <p:ph sz="half" idx="1"/>
          </p:nvPr>
        </p:nvSpPr>
        <p:spPr>
          <a:xfrm>
            <a:off x="812611" y="1894607"/>
            <a:ext cx="5823897" cy="263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52425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 i="1" dirty="0">
                <a:solidFill>
                  <a:srgbClr val="CC0000"/>
                </a:solidFill>
              </a:rPr>
              <a:t>Q: How to connect end systems to edge router?</a:t>
            </a:r>
            <a:endParaRPr dirty="0"/>
          </a:p>
          <a:p>
            <a:pPr marL="352425" lvl="0" indent="-222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sz="2400" dirty="0"/>
              <a:t>residential access nets</a:t>
            </a:r>
            <a:endParaRPr dirty="0"/>
          </a:p>
          <a:p>
            <a:pPr marL="352425" lvl="0" indent="-222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sz="2400" dirty="0"/>
              <a:t>institutional access networks (school, company)</a:t>
            </a:r>
            <a:endParaRPr dirty="0"/>
          </a:p>
          <a:p>
            <a:pPr marL="352425" lvl="0" indent="-222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sz="2400" dirty="0"/>
              <a:t>mobile access networks (</a:t>
            </a:r>
            <a:r>
              <a:rPr lang="en-US" sz="2400" dirty="0" err="1"/>
              <a:t>WiFi</a:t>
            </a:r>
            <a:r>
              <a:rPr lang="en-US" sz="2400" dirty="0"/>
              <a:t>, 4G/5G)</a:t>
            </a:r>
            <a:endParaRPr sz="2400" dirty="0">
              <a:solidFill>
                <a:srgbClr val="FF0000"/>
              </a:solidFill>
            </a:endParaRPr>
          </a:p>
          <a:p>
            <a:pPr marL="174625" lvl="0" indent="0" algn="l" rtl="0">
              <a:lnSpc>
                <a:spcPct val="90000"/>
              </a:lnSpc>
              <a:spcBef>
                <a:spcPts val="1720"/>
              </a:spcBef>
              <a:spcAft>
                <a:spcPts val="0"/>
              </a:spcAft>
              <a:buSzPts val="2100"/>
              <a:buNone/>
            </a:pPr>
            <a:endParaRPr dirty="0"/>
          </a:p>
          <a:p>
            <a:pPr marL="352425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3137" name="Google Shape;3137;p13"/>
          <p:cNvSpPr/>
          <p:nvPr/>
        </p:nvSpPr>
        <p:spPr>
          <a:xfrm>
            <a:off x="8985188" y="3065778"/>
            <a:ext cx="1124807" cy="1337915"/>
          </a:xfrm>
          <a:custGeom>
            <a:avLst/>
            <a:gdLst/>
            <a:ahLst/>
            <a:cxnLst/>
            <a:rect l="l" t="t" r="r" b="b"/>
            <a:pathLst>
              <a:path w="1549812" h="1800235" extrusionOk="0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8" name="Google Shape;3138;p13"/>
          <p:cNvSpPr/>
          <p:nvPr/>
        </p:nvSpPr>
        <p:spPr>
          <a:xfrm>
            <a:off x="7274076" y="1826035"/>
            <a:ext cx="1736725" cy="1317704"/>
          </a:xfrm>
          <a:custGeom>
            <a:avLst/>
            <a:gdLst/>
            <a:ahLst/>
            <a:cxnLst/>
            <a:rect l="l" t="t" r="r" b="b"/>
            <a:pathLst>
              <a:path w="1036" h="675" extrusionOk="0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9" name="Google Shape;3139;p13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0" name="Google Shape;3140;p13"/>
          <p:cNvSpPr/>
          <p:nvPr/>
        </p:nvSpPr>
        <p:spPr>
          <a:xfrm>
            <a:off x="7712401" y="4683134"/>
            <a:ext cx="3079750" cy="1665288"/>
          </a:xfrm>
          <a:custGeom>
            <a:avLst/>
            <a:gdLst/>
            <a:ahLst/>
            <a:cxnLst/>
            <a:rect l="l" t="t" r="r" b="b"/>
            <a:pathLst>
              <a:path w="1940" h="1049" extrusionOk="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1" name="Google Shape;3141;p13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3142" name="Google Shape;3142;p13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3143" name="Google Shape;3143;p13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3144" name="Google Shape;3144;p13"/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/>
            <a:ahLst/>
            <a:cxnLst/>
            <a:rect l="l" t="t" r="r" b="b"/>
            <a:pathLst>
              <a:path w="1447873" h="1952840" extrusionOk="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45" name="Google Shape;3145;p13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146" name="Google Shape;3146;p13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13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48" name="Google Shape;3148;p13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9" name="Google Shape;3149;p13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50" name="Google Shape;3150;p13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51" name="Google Shape;3151;p13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52" name="Google Shape;3152;p13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53" name="Google Shape;3153;p13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154" name="Google Shape;3154;p13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155" name="Google Shape;3155;p13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13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57" name="Google Shape;3157;p13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58" name="Google Shape;3158;p13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59" name="Google Shape;3159;p13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60" name="Google Shape;3160;p13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61" name="Google Shape;3161;p13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62" name="Google Shape;3162;p13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63" name="Google Shape;3163;p13"/>
          <p:cNvSpPr/>
          <p:nvPr/>
        </p:nvSpPr>
        <p:spPr>
          <a:xfrm>
            <a:off x="9540813" y="1782042"/>
            <a:ext cx="1497864" cy="1386455"/>
          </a:xfrm>
          <a:custGeom>
            <a:avLst/>
            <a:gdLst/>
            <a:ahLst/>
            <a:cxnLst/>
            <a:rect l="l" t="t" r="r" b="b"/>
            <a:pathLst>
              <a:path w="1634267" h="1796376" extrusionOk="0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4" name="Google Shape;3164;p13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3165" name="Google Shape;3165;p13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6" name="Google Shape;3166;p13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3167" name="Google Shape;3167;p13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3168" name="Google Shape;3168;p13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69" name="Google Shape;3169;p13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0" name="Google Shape;3170;p13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1" name="Google Shape;3171;p13"/>
          <p:cNvCxnSpPr/>
          <p:nvPr/>
        </p:nvCxnSpPr>
        <p:spPr>
          <a:xfrm rot="10800000" flipH="1">
            <a:off x="10636897" y="3633421"/>
            <a:ext cx="335987" cy="3953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2" name="Google Shape;3172;p13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3" name="Google Shape;3173;p13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4" name="Google Shape;3174;p13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5" name="Google Shape;3175;p13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6" name="Google Shape;3176;p13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7" name="Google Shape;3177;p13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8" name="Google Shape;3178;p13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9" name="Google Shape;3179;p13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0" name="Google Shape;3180;p13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1" name="Google Shape;3181;p13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2" name="Google Shape;3182;p13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3" name="Google Shape;3183;p13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4" name="Google Shape;3184;p13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5" name="Google Shape;3185;p13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6" name="Google Shape;3186;p13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7" name="Google Shape;3187;p13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8" name="Google Shape;3188;p13"/>
          <p:cNvCxnSpPr/>
          <p:nvPr/>
        </p:nvCxnSpPr>
        <p:spPr>
          <a:xfrm rot="10800000" flipH="1">
            <a:off x="9378705" y="4113379"/>
            <a:ext cx="429324" cy="70560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9" name="Google Shape;3189;p13"/>
          <p:cNvCxnSpPr/>
          <p:nvPr/>
        </p:nvCxnSpPr>
        <p:spPr>
          <a:xfrm rot="10800000" flipH="1">
            <a:off x="8244554" y="4047456"/>
            <a:ext cx="969051" cy="31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90" name="Google Shape;3190;p13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1" name="Google Shape;3191;p13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3192" name="Google Shape;3192;p1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193" name="Google Shape;3193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194" name="Google Shape;3194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195" name="Google Shape;3195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6" name="Google Shape;3196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99" name="Google Shape;3199;p13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3200" name="Google Shape;3200;p1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01" name="Google Shape;3201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02" name="Google Shape;3202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03" name="Google Shape;3203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07" name="Google Shape;3207;p13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3208" name="Google Shape;3208;p1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09" name="Google Shape;3209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10" name="Google Shape;3210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11" name="Google Shape;3211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2" name="Google Shape;3212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3" name="Google Shape;3213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15" name="Google Shape;3215;p13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3216" name="Google Shape;3216;p1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17" name="Google Shape;3217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18" name="Google Shape;3218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19" name="Google Shape;3219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23" name="Google Shape;3223;p13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3224" name="Google Shape;3224;p1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25" name="Google Shape;3225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26" name="Google Shape;3226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27" name="Google Shape;3227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9" name="Google Shape;3229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0" name="Google Shape;3230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31" name="Google Shape;3231;p13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3232" name="Google Shape;3232;p1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33" name="Google Shape;3233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34" name="Google Shape;3234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35" name="Google Shape;3235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39" name="Google Shape;3239;p13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3240" name="Google Shape;3240;p1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41" name="Google Shape;3241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42" name="Google Shape;3242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43" name="Google Shape;3243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6" name="Google Shape;3246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47" name="Google Shape;3247;p13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3248" name="Google Shape;3248;p1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49" name="Google Shape;3249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50" name="Google Shape;3250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1" name="Google Shape;3251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55" name="Google Shape;3255;p13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3256" name="Google Shape;3256;p1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57" name="Google Shape;3257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58" name="Google Shape;3258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9" name="Google Shape;3259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263" name="Google Shape;3263;p13" descr="iphone_stylized_sm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4" name="Google Shape;3264;p13" descr="laptop_keyboar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3265" name="Google Shape;3265;p13"/>
          <p:cNvSpPr/>
          <p:nvPr/>
        </p:nvSpPr>
        <p:spPr>
          <a:xfrm>
            <a:off x="7609678" y="2450304"/>
            <a:ext cx="351919" cy="208167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6" name="Google Shape;3266;p13" descr="scree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3267" name="Google Shape;3267;p13"/>
          <p:cNvSpPr/>
          <p:nvPr/>
        </p:nvSpPr>
        <p:spPr>
          <a:xfrm>
            <a:off x="7673752" y="2444163"/>
            <a:ext cx="298167" cy="38736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8" name="Google Shape;3268;p13"/>
          <p:cNvSpPr/>
          <p:nvPr/>
        </p:nvSpPr>
        <p:spPr>
          <a:xfrm>
            <a:off x="7606562" y="2443848"/>
            <a:ext cx="82770" cy="161243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9" name="Google Shape;3269;p13"/>
          <p:cNvSpPr/>
          <p:nvPr/>
        </p:nvSpPr>
        <p:spPr>
          <a:xfrm>
            <a:off x="7880579" y="2472664"/>
            <a:ext cx="89197" cy="186122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0" name="Google Shape;3270;p13"/>
          <p:cNvSpPr/>
          <p:nvPr/>
        </p:nvSpPr>
        <p:spPr>
          <a:xfrm>
            <a:off x="7605588" y="2596902"/>
            <a:ext cx="327185" cy="62828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1" name="Google Shape;3271;p13"/>
          <p:cNvSpPr/>
          <p:nvPr/>
        </p:nvSpPr>
        <p:spPr>
          <a:xfrm>
            <a:off x="7890512" y="2474238"/>
            <a:ext cx="83549" cy="186909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2" name="Google Shape;3272;p13"/>
          <p:cNvSpPr/>
          <p:nvPr/>
        </p:nvSpPr>
        <p:spPr>
          <a:xfrm>
            <a:off x="7605977" y="2605248"/>
            <a:ext cx="290961" cy="62041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3" name="Google Shape;3273;p13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3274" name="Google Shape;3274;p13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5" name="Google Shape;3275;p13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6" name="Google Shape;3276;p13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7" name="Google Shape;3277;p13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8" name="Google Shape;3278;p13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9" name="Google Shape;3279;p13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0" name="Google Shape;3280;p13"/>
          <p:cNvSpPr/>
          <p:nvPr/>
        </p:nvSpPr>
        <p:spPr>
          <a:xfrm>
            <a:off x="7770154" y="2677051"/>
            <a:ext cx="119578" cy="80936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1" name="Google Shape;3281;p13"/>
          <p:cNvSpPr/>
          <p:nvPr/>
        </p:nvSpPr>
        <p:spPr>
          <a:xfrm>
            <a:off x="7464976" y="2683507"/>
            <a:ext cx="305957" cy="7385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2" name="Google Shape;3282;p13"/>
          <p:cNvSpPr/>
          <p:nvPr/>
        </p:nvSpPr>
        <p:spPr>
          <a:xfrm>
            <a:off x="7465171" y="2669965"/>
            <a:ext cx="3311" cy="14959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3" name="Google Shape;3283;p13"/>
          <p:cNvSpPr/>
          <p:nvPr/>
        </p:nvSpPr>
        <p:spPr>
          <a:xfrm>
            <a:off x="7465366" y="2609027"/>
            <a:ext cx="142170" cy="61883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4" name="Google Shape;3284;p13"/>
          <p:cNvSpPr/>
          <p:nvPr/>
        </p:nvSpPr>
        <p:spPr>
          <a:xfrm>
            <a:off x="7474909" y="2673115"/>
            <a:ext cx="290182" cy="7101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5" name="Google Shape;3285;p13"/>
          <p:cNvSpPr/>
          <p:nvPr/>
        </p:nvSpPr>
        <p:spPr>
          <a:xfrm rot="10800000" flipH="1">
            <a:off x="7764701" y="2668076"/>
            <a:ext cx="118410" cy="73535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6" name="Google Shape;3286;p13" descr="light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7" name="Google Shape;3287;p13" descr="car_icon_sma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8" name="Google Shape;3288;p13" descr="laptop_keyboar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3289" name="Google Shape;3289;p13"/>
          <p:cNvSpPr/>
          <p:nvPr/>
        </p:nvSpPr>
        <p:spPr>
          <a:xfrm>
            <a:off x="7605388" y="3489299"/>
            <a:ext cx="230764" cy="155883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0" name="Google Shape;3290;p13" descr="scree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3291" name="Google Shape;3291;p13"/>
          <p:cNvSpPr/>
          <p:nvPr/>
        </p:nvSpPr>
        <p:spPr>
          <a:xfrm>
            <a:off x="7647403" y="3484701"/>
            <a:ext cx="195517" cy="29007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2" name="Google Shape;3292;p13"/>
          <p:cNvSpPr/>
          <p:nvPr/>
        </p:nvSpPr>
        <p:spPr>
          <a:xfrm>
            <a:off x="7603345" y="3484465"/>
            <a:ext cx="54275" cy="120745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3" name="Google Shape;3293;p13"/>
          <p:cNvSpPr/>
          <p:nvPr/>
        </p:nvSpPr>
        <p:spPr>
          <a:xfrm>
            <a:off x="7783026" y="3506043"/>
            <a:ext cx="58489" cy="139375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4" name="Google Shape;3294;p13"/>
          <p:cNvSpPr/>
          <p:nvPr/>
        </p:nvSpPr>
        <p:spPr>
          <a:xfrm>
            <a:off x="7602706" y="3599078"/>
            <a:ext cx="214545" cy="47048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5" name="Google Shape;3295;p13"/>
          <p:cNvSpPr/>
          <p:nvPr/>
        </p:nvSpPr>
        <p:spPr>
          <a:xfrm>
            <a:off x="7789539" y="3507222"/>
            <a:ext cx="54786" cy="139965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6" name="Google Shape;3296;p13"/>
          <p:cNvSpPr/>
          <p:nvPr/>
        </p:nvSpPr>
        <p:spPr>
          <a:xfrm>
            <a:off x="7602962" y="3605327"/>
            <a:ext cx="190792" cy="46458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7" name="Google Shape;3297;p13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3298" name="Google Shape;3298;p13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9" name="Google Shape;3299;p13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0" name="Google Shape;3300;p13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1" name="Google Shape;3301;p13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2" name="Google Shape;3302;p13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3" name="Google Shape;3303;p13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4" name="Google Shape;3304;p13"/>
          <p:cNvSpPr/>
          <p:nvPr/>
        </p:nvSpPr>
        <p:spPr>
          <a:xfrm>
            <a:off x="7710617" y="3659096"/>
            <a:ext cx="78411" cy="60608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5" name="Google Shape;3305;p13"/>
          <p:cNvSpPr/>
          <p:nvPr/>
        </p:nvSpPr>
        <p:spPr>
          <a:xfrm>
            <a:off x="7510503" y="3663931"/>
            <a:ext cx="200625" cy="55302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6" name="Google Shape;3306;p13"/>
          <p:cNvSpPr/>
          <p:nvPr/>
        </p:nvSpPr>
        <p:spPr>
          <a:xfrm>
            <a:off x="7510631" y="3653790"/>
            <a:ext cx="2171" cy="11202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7" name="Google Shape;3307;p13"/>
          <p:cNvSpPr/>
          <p:nvPr/>
        </p:nvSpPr>
        <p:spPr>
          <a:xfrm>
            <a:off x="7510758" y="3608157"/>
            <a:ext cx="93225" cy="46340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8" name="Google Shape;3308;p13"/>
          <p:cNvSpPr/>
          <p:nvPr/>
        </p:nvSpPr>
        <p:spPr>
          <a:xfrm>
            <a:off x="7517016" y="3656149"/>
            <a:ext cx="190281" cy="5318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9" name="Google Shape;3309;p13"/>
          <p:cNvSpPr/>
          <p:nvPr/>
        </p:nvSpPr>
        <p:spPr>
          <a:xfrm rot="10800000" flipH="1">
            <a:off x="7707042" y="3652375"/>
            <a:ext cx="77645" cy="5506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0" name="Google Shape;3310;p13" descr="desktop_computer_stylized_medium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3311" name="Google Shape;3311;p13"/>
          <p:cNvSpPr/>
          <p:nvPr/>
        </p:nvSpPr>
        <p:spPr>
          <a:xfrm flipH="1">
            <a:off x="8145217" y="3599942"/>
            <a:ext cx="169400" cy="156753"/>
          </a:xfrm>
          <a:custGeom>
            <a:avLst/>
            <a:gdLst/>
            <a:ahLst/>
            <a:cxnLst/>
            <a:rect l="l" t="t" r="r" b="b"/>
            <a:pathLst>
              <a:path w="356" h="368" extrusionOk="0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2" name="Google Shape;3312;p13" descr="fridge2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3" name="Google Shape;3313;p13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3314" name="Google Shape;3314;p13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5" name="Google Shape;3315;p13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13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7" name="Google Shape;3317;p13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8" name="Google Shape;3318;p13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19" name="Google Shape;3319;p13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3320" name="Google Shape;3320;p13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1" name="Google Shape;3321;p13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22" name="Google Shape;3322;p13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23" name="Google Shape;3323;p13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3324" name="Google Shape;3324;p13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5" name="Google Shape;3325;p13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26" name="Google Shape;3326;p13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13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28" name="Google Shape;3328;p13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3329" name="Google Shape;3329;p13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0" name="Google Shape;3330;p13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31" name="Google Shape;3331;p13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32" name="Google Shape;3332;p13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3333" name="Google Shape;3333;p13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4" name="Google Shape;3334;p13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35" name="Google Shape;3335;p13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13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7" name="Google Shape;3337;p13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8" name="Google Shape;3338;p13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13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0" name="Google Shape;3340;p13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13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13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13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13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13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6" name="Google Shape;3346;p13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347" name="Google Shape;3347;p13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8" name="Google Shape;3348;p13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49" name="Google Shape;3349;p13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3350" name="Google Shape;3350;p13"/>
          <p:cNvSpPr/>
          <p:nvPr/>
        </p:nvSpPr>
        <p:spPr>
          <a:xfrm>
            <a:off x="9300597" y="5923494"/>
            <a:ext cx="204043" cy="157052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1" name="Google Shape;3351;p13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3352" name="Google Shape;3352;p13"/>
          <p:cNvSpPr/>
          <p:nvPr/>
        </p:nvSpPr>
        <p:spPr>
          <a:xfrm>
            <a:off x="9337747" y="5918861"/>
            <a:ext cx="172878" cy="29225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3" name="Google Shape;3353;p13"/>
          <p:cNvSpPr/>
          <p:nvPr/>
        </p:nvSpPr>
        <p:spPr>
          <a:xfrm>
            <a:off x="9298791" y="5918624"/>
            <a:ext cx="47990" cy="121650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4" name="Google Shape;3354;p13"/>
          <p:cNvSpPr/>
          <p:nvPr/>
        </p:nvSpPr>
        <p:spPr>
          <a:xfrm>
            <a:off x="9457666" y="5940364"/>
            <a:ext cx="51716" cy="14042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5" name="Google Shape;3355;p13"/>
          <p:cNvSpPr/>
          <p:nvPr/>
        </p:nvSpPr>
        <p:spPr>
          <a:xfrm>
            <a:off x="9298226" y="6034096"/>
            <a:ext cx="189702" cy="47401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6" name="Google Shape;3356;p13"/>
          <p:cNvSpPr/>
          <p:nvPr/>
        </p:nvSpPr>
        <p:spPr>
          <a:xfrm>
            <a:off x="9463425" y="5941552"/>
            <a:ext cx="48442" cy="141014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7" name="Google Shape;3357;p13"/>
          <p:cNvSpPr/>
          <p:nvPr/>
        </p:nvSpPr>
        <p:spPr>
          <a:xfrm>
            <a:off x="9298452" y="6040392"/>
            <a:ext cx="168700" cy="46807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58" name="Google Shape;3358;p13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3359" name="Google Shape;3359;p13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0" name="Google Shape;3360;p13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1" name="Google Shape;3361;p13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2" name="Google Shape;3362;p13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3" name="Google Shape;3363;p13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4" name="Google Shape;3364;p13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5" name="Google Shape;3365;p13"/>
          <p:cNvSpPr/>
          <p:nvPr/>
        </p:nvSpPr>
        <p:spPr>
          <a:xfrm>
            <a:off x="9393642" y="6094565"/>
            <a:ext cx="69332" cy="61063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6" name="Google Shape;3366;p13"/>
          <p:cNvSpPr/>
          <p:nvPr/>
        </p:nvSpPr>
        <p:spPr>
          <a:xfrm>
            <a:off x="9216699" y="6099436"/>
            <a:ext cx="177394" cy="55717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7" name="Google Shape;3367;p13"/>
          <p:cNvSpPr/>
          <p:nvPr/>
        </p:nvSpPr>
        <p:spPr>
          <a:xfrm>
            <a:off x="9216812" y="6089219"/>
            <a:ext cx="1920" cy="11286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8" name="Google Shape;3368;p13"/>
          <p:cNvSpPr/>
          <p:nvPr/>
        </p:nvSpPr>
        <p:spPr>
          <a:xfrm>
            <a:off x="9216925" y="6043244"/>
            <a:ext cx="82430" cy="46688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9" name="Google Shape;3369;p13"/>
          <p:cNvSpPr/>
          <p:nvPr/>
        </p:nvSpPr>
        <p:spPr>
          <a:xfrm>
            <a:off x="9222458" y="6091595"/>
            <a:ext cx="168248" cy="53578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0" name="Google Shape;3370;p13"/>
          <p:cNvSpPr/>
          <p:nvPr/>
        </p:nvSpPr>
        <p:spPr>
          <a:xfrm rot="10800000" flipH="1">
            <a:off x="9390480" y="6087793"/>
            <a:ext cx="68654" cy="5547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1" name="Google Shape;3371;p13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3372" name="Google Shape;3372;p13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3" name="Google Shape;3373;p13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4" name="Google Shape;3374;p13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3375" name="Google Shape;3375;p13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6" name="Google Shape;3376;p13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77" name="Google Shape;3377;p13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3378" name="Google Shape;3378;p13"/>
          <p:cNvSpPr/>
          <p:nvPr/>
        </p:nvSpPr>
        <p:spPr>
          <a:xfrm>
            <a:off x="9636557" y="5853324"/>
            <a:ext cx="210015" cy="129281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9" name="Google Shape;3379;p13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80" name="Google Shape;3380;p13"/>
          <p:cNvSpPr/>
          <p:nvPr/>
        </p:nvSpPr>
        <p:spPr>
          <a:xfrm>
            <a:off x="9674794" y="5849510"/>
            <a:ext cx="177937" cy="24057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1" name="Google Shape;3381;p13"/>
          <p:cNvSpPr/>
          <p:nvPr/>
        </p:nvSpPr>
        <p:spPr>
          <a:xfrm>
            <a:off x="9634698" y="5849315"/>
            <a:ext cx="49395" cy="100139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2" name="Google Shape;3382;p13"/>
          <p:cNvSpPr/>
          <p:nvPr/>
        </p:nvSpPr>
        <p:spPr>
          <a:xfrm>
            <a:off x="9798223" y="5867211"/>
            <a:ext cx="53230" cy="11559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3" name="Google Shape;3383;p13"/>
          <p:cNvSpPr/>
          <p:nvPr/>
        </p:nvSpPr>
        <p:spPr>
          <a:xfrm>
            <a:off x="9634116" y="5944369"/>
            <a:ext cx="195254" cy="39019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4" name="Google Shape;3384;p13"/>
          <p:cNvSpPr/>
          <p:nvPr/>
        </p:nvSpPr>
        <p:spPr>
          <a:xfrm>
            <a:off x="9804150" y="5868189"/>
            <a:ext cx="49860" cy="116079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5" name="Google Shape;3385;p13"/>
          <p:cNvSpPr/>
          <p:nvPr/>
        </p:nvSpPr>
        <p:spPr>
          <a:xfrm>
            <a:off x="9634349" y="5949552"/>
            <a:ext cx="173637" cy="38530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6" name="Google Shape;3386;p13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3387" name="Google Shape;3387;p13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8" name="Google Shape;3388;p13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9" name="Google Shape;3389;p13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0" name="Google Shape;3390;p13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1" name="Google Shape;3391;p13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2" name="Google Shape;3392;p13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3" name="Google Shape;3393;p13"/>
          <p:cNvSpPr/>
          <p:nvPr/>
        </p:nvSpPr>
        <p:spPr>
          <a:xfrm>
            <a:off x="9732325" y="5994145"/>
            <a:ext cx="71361" cy="50265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4" name="Google Shape;3394;p13"/>
          <p:cNvSpPr/>
          <p:nvPr/>
        </p:nvSpPr>
        <p:spPr>
          <a:xfrm>
            <a:off x="9550204" y="5998154"/>
            <a:ext cx="182586" cy="4586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5" name="Google Shape;3395;p13"/>
          <p:cNvSpPr/>
          <p:nvPr/>
        </p:nvSpPr>
        <p:spPr>
          <a:xfrm>
            <a:off x="9550320" y="5989744"/>
            <a:ext cx="1976" cy="9290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6" name="Google Shape;3396;p13"/>
          <p:cNvSpPr/>
          <p:nvPr/>
        </p:nvSpPr>
        <p:spPr>
          <a:xfrm>
            <a:off x="9550436" y="5951899"/>
            <a:ext cx="84843" cy="38432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7" name="Google Shape;3397;p13"/>
          <p:cNvSpPr/>
          <p:nvPr/>
        </p:nvSpPr>
        <p:spPr>
          <a:xfrm>
            <a:off x="9556131" y="5991700"/>
            <a:ext cx="173172" cy="4410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8" name="Google Shape;3398;p13"/>
          <p:cNvSpPr/>
          <p:nvPr/>
        </p:nvSpPr>
        <p:spPr>
          <a:xfrm rot="10800000" flipH="1">
            <a:off x="9729071" y="5988571"/>
            <a:ext cx="70663" cy="4566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99" name="Google Shape;3399;p13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3400" name="Google Shape;3400;p13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1" name="Google Shape;3401;p13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13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3" name="Google Shape;3403;p13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4" name="Google Shape;3404;p13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05" name="Google Shape;3405;p13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3406" name="Google Shape;3406;p13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7" name="Google Shape;3407;p13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08" name="Google Shape;3408;p13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09" name="Google Shape;3409;p13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3410" name="Google Shape;3410;p13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1" name="Google Shape;3411;p13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12" name="Google Shape;3412;p13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13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14" name="Google Shape;3414;p13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3415" name="Google Shape;3415;p13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6" name="Google Shape;3416;p13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17" name="Google Shape;3417;p13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8" name="Google Shape;3418;p13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3419" name="Google Shape;3419;p13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0" name="Google Shape;3420;p13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21" name="Google Shape;3421;p13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13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3" name="Google Shape;3423;p13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4" name="Google Shape;3424;p13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13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6" name="Google Shape;3426;p13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13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13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13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13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13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2" name="Google Shape;3432;p13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3433" name="Google Shape;3433;p13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4" name="Google Shape;3434;p13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35" name="Google Shape;3435;p13"/>
          <p:cNvSpPr/>
          <p:nvPr/>
        </p:nvSpPr>
        <p:spPr>
          <a:xfrm>
            <a:off x="6471025" y="1451551"/>
            <a:ext cx="5359400" cy="4954628"/>
          </a:xfrm>
          <a:prstGeom prst="rect">
            <a:avLst/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6" name="Google Shape;3436;p13"/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3437" name="Google Shape;3437;p13"/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3438" name="Google Shape;3438;p13" descr="cell_tower_radiation copy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439" name="Google Shape;3439;p13"/>
              <p:cNvCxnSpPr/>
              <p:nvPr/>
            </p:nvCxnSpPr>
            <p:spPr>
              <a:xfrm>
                <a:off x="8207860" y="2700359"/>
                <a:ext cx="227964" cy="17435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440" name="Google Shape;3440;p13"/>
              <p:cNvGrpSpPr/>
              <p:nvPr/>
            </p:nvGrpSpPr>
            <p:grpSpPr>
              <a:xfrm>
                <a:off x="8050698" y="2309376"/>
                <a:ext cx="298450" cy="464008"/>
                <a:chOff x="3130" y="3288"/>
                <a:chExt cx="410" cy="742"/>
              </a:xfrm>
            </p:grpSpPr>
            <p:cxnSp>
              <p:nvCxnSpPr>
                <p:cNvPr id="3441" name="Google Shape;3441;p13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42" name="Google Shape;3442;p13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43" name="Google Shape;3443;p13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44" name="Google Shape;3444;p13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45" name="Google Shape;3445;p13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46" name="Google Shape;3446;p13"/>
                <p:cNvCxnSpPr/>
                <p:nvPr/>
              </p:nvCxnSpPr>
              <p:spPr>
                <a:xfrm rot="10800000" flipH="1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47" name="Google Shape;3447;p13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48" name="Google Shape;3448;p13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49" name="Google Shape;3449;p13"/>
                <p:cNvCxnSpPr/>
                <p:nvPr/>
              </p:nvCxnSpPr>
              <p:spPr>
                <a:xfrm rot="10800000" flipH="1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50" name="Google Shape;3450;p13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51" name="Google Shape;3451;p13"/>
                <p:cNvCxnSpPr/>
                <p:nvPr/>
              </p:nvCxnSpPr>
              <p:spPr>
                <a:xfrm rot="10800000" flipH="1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52" name="Google Shape;3452;p13"/>
                <p:cNvCxnSpPr/>
                <p:nvPr/>
              </p:nvCxnSpPr>
              <p:spPr>
                <a:xfrm rot="10800000" flipH="1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53" name="Google Shape;3453;p13"/>
                <p:cNvCxnSpPr/>
                <p:nvPr/>
              </p:nvCxnSpPr>
              <p:spPr>
                <a:xfrm rot="10800000" flipH="1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54" name="Google Shape;3454;p13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55" name="Google Shape;3455;p13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456" name="Google Shape;3456;p13"/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3457" name="Google Shape;3457;p13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458" name="Google Shape;3458;p13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459" name="Google Shape;3459;p13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460" name="Google Shape;3460;p13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1" name="Google Shape;3461;p13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2" name="Google Shape;3462;p13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3" name="Google Shape;3463;p13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id="3464" name="Google Shape;3464;p13" descr="antenna_radiation_stylized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5" name="Google Shape;3465;p13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6" name="Google Shape;3466;p13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7" name="Google Shape;3467;p13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68" name="Google Shape;3468;p13"/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3469" name="Google Shape;3469;p13" descr="access_point_stylized_small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470" name="Google Shape;3470;p13"/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cxnSp>
              <p:nvCxnSpPr>
                <p:cNvPr id="3471" name="Google Shape;3471;p13"/>
                <p:cNvCxnSpPr/>
                <p:nvPr/>
              </p:nvCxnSpPr>
              <p:spPr>
                <a:xfrm>
                  <a:off x="8247778" y="3829970"/>
                  <a:ext cx="0" cy="13176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72" name="Google Shape;3472;p13"/>
                <p:cNvCxnSpPr/>
                <p:nvPr/>
              </p:nvCxnSpPr>
              <p:spPr>
                <a:xfrm rot="10800000" flipH="1">
                  <a:off x="7857253" y="4041107"/>
                  <a:ext cx="168275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pic>
              <p:nvPicPr>
                <p:cNvPr id="3473" name="Google Shape;3473;p13" descr="antenna_radiation_stylized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474" name="Google Shape;3474;p13"/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3475" name="Google Shape;3475;p13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476" name="Google Shape;3476;p13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477" name="Google Shape;3477;p13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478" name="Google Shape;3478;p13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79" name="Google Shape;3479;p13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80" name="Google Shape;3480;p13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81" name="Google Shape;3481;p13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3482" name="Google Shape;3482;p13" descr="antenna_stylize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83" name="Google Shape;3483;p13" descr="antenna_stylize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484" name="Google Shape;3484;p13"/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3485" name="Google Shape;3485;p13"/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3486" name="Google Shape;3486;p13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487" name="Google Shape;3487;p13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488" name="Google Shape;3488;p13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489" name="Google Shape;3489;p13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0" name="Google Shape;3490;p13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1" name="Google Shape;3491;p13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2" name="Google Shape;3492;p13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493" name="Google Shape;3493;p13"/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494" name="Google Shape;3494;p13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3495" name="Google Shape;3495;p13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496" name="Google Shape;3496;p13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497" name="Google Shape;3497;p13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498" name="Google Shape;3498;p13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3499" name="Google Shape;3499;p13"/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cxnSp>
            <p:nvCxnSpPr>
              <p:cNvPr id="3500" name="Google Shape;3500;p13"/>
              <p:cNvCxnSpPr/>
              <p:nvPr/>
            </p:nvCxnSpPr>
            <p:spPr>
              <a:xfrm rot="5400000" flipH="1">
                <a:off x="9789609" y="5251739"/>
                <a:ext cx="388062" cy="756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1" name="Google Shape;3501;p13"/>
              <p:cNvCxnSpPr/>
              <p:nvPr/>
            </p:nvCxnSpPr>
            <p:spPr>
              <a:xfrm>
                <a:off x="8210207" y="5117334"/>
                <a:ext cx="226800" cy="12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2" name="Google Shape;3502;p13"/>
              <p:cNvCxnSpPr/>
              <p:nvPr/>
            </p:nvCxnSpPr>
            <p:spPr>
              <a:xfrm rot="10800000" flipH="1">
                <a:off x="8459425" y="5036562"/>
                <a:ext cx="404236" cy="20777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503" name="Google Shape;3503;p13"/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cxnSp>
              <p:nvCxnSpPr>
                <p:cNvPr id="3504" name="Google Shape;3504;p13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05" name="Google Shape;3505;p13"/>
                <p:cNvCxnSpPr/>
                <p:nvPr/>
              </p:nvCxnSpPr>
              <p:spPr>
                <a:xfrm>
                  <a:off x="9432959" y="4838517"/>
                  <a:ext cx="524483" cy="26153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06" name="Google Shape;3506;p13"/>
                <p:cNvCxnSpPr/>
                <p:nvPr/>
              </p:nvCxnSpPr>
              <p:spPr>
                <a:xfrm rot="10800000" flipH="1">
                  <a:off x="8850066" y="4838517"/>
                  <a:ext cx="569255" cy="24626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07" name="Google Shape;3507;p13"/>
                <p:cNvCxnSpPr/>
                <p:nvPr/>
              </p:nvCxnSpPr>
              <p:spPr>
                <a:xfrm>
                  <a:off x="8821744" y="5108876"/>
                  <a:ext cx="103050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08" name="Google Shape;3508;p13"/>
                <p:cNvCxnSpPr/>
                <p:nvPr/>
              </p:nvCxnSpPr>
              <p:spPr>
                <a:xfrm rot="10800000" flipH="1">
                  <a:off x="7948367" y="5290470"/>
                  <a:ext cx="41275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09" name="Google Shape;3509;p13"/>
                <p:cNvCxnSpPr/>
                <p:nvPr/>
              </p:nvCxnSpPr>
              <p:spPr>
                <a:xfrm flipH="1">
                  <a:off x="8373817" y="5282252"/>
                  <a:ext cx="68080" cy="29396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10" name="Google Shape;3510;p13"/>
                <p:cNvCxnSpPr/>
                <p:nvPr/>
              </p:nvCxnSpPr>
              <p:spPr>
                <a:xfrm rot="10800000">
                  <a:off x="8488731" y="5307931"/>
                  <a:ext cx="280374" cy="2698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11" name="Google Shape;3511;p13"/>
                <p:cNvCxnSpPr/>
                <p:nvPr/>
              </p:nvCxnSpPr>
              <p:spPr>
                <a:xfrm>
                  <a:off x="8488731" y="5258048"/>
                  <a:ext cx="914184" cy="4686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12" name="Google Shape;3512;p13"/>
                <p:cNvCxnSpPr/>
                <p:nvPr/>
              </p:nvCxnSpPr>
              <p:spPr>
                <a:xfrm rot="5400000" flipH="1">
                  <a:off x="9885545" y="5583471"/>
                  <a:ext cx="366793" cy="148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pic>
              <p:nvPicPr>
                <p:cNvPr id="3513" name="Google Shape;3513;p13" descr="antenna_radiation_stylized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14" name="Google Shape;3514;p13" descr="access_point_stylized_small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515" name="Google Shape;3515;p13"/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516" name="Google Shape;3516;p13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517" name="Google Shape;3517;p13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518" name="Google Shape;3518;p13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519" name="Google Shape;3519;p13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20" name="Google Shape;3520;p13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21" name="Google Shape;3521;p13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22" name="Google Shape;3522;p13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523" name="Google Shape;3523;p13"/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3524" name="Google Shape;3524;p13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5" name="Google Shape;3525;p13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724" h="1324303" extrusionOk="0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526" name="Google Shape;3526;p13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3527" name="Google Shape;3527;p13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28" name="Google Shape;3528;p13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29" name="Google Shape;3529;p13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30" name="Google Shape;3530;p13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531" name="Google Shape;3531;p13"/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532" name="Google Shape;3532;p13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533" name="Google Shape;3533;p13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534" name="Google Shape;3534;p13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535" name="Google Shape;3535;p13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36" name="Google Shape;3536;p13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37" name="Google Shape;3537;p13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38" name="Google Shape;3538;p13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539" name="Google Shape;3539;p13"/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3540" name="Google Shape;3540;p13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1" name="Google Shape;3541;p13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724" h="1324303" extrusionOk="0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542" name="Google Shape;3542;p13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3543" name="Google Shape;3543;p13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44" name="Google Shape;3544;p13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45" name="Google Shape;3545;p13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46" name="Google Shape;3546;p13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547" name="Google Shape;3547;p13"/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548" name="Google Shape;3548;p13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549" name="Google Shape;3549;p13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550" name="Google Shape;3550;p13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551" name="Google Shape;3551;p13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52" name="Google Shape;3552;p13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53" name="Google Shape;3553;p13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54" name="Google Shape;3554;p13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3555" name="Google Shape;3555;p13" descr="antenna_stylized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56" name="Google Shape;3556;p13" descr="antenna_stylized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557" name="Google Shape;3557;p13"/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558" name="Google Shape;3558;p13"/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559" name="Google Shape;3559;p13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3560" name="Google Shape;3560;p13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561" name="Google Shape;3561;p13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562" name="Google Shape;3562;p13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563" name="Google Shape;3563;p13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3564" name="Google Shape;3564;p13"/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3565" name="Google Shape;3565;p13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566" name="Google Shape;3566;p13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567" name="Google Shape;3567;p13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568" name="Google Shape;3568;p13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69" name="Google Shape;3569;p13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0" name="Google Shape;3570;p13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1" name="Google Shape;3571;p13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3572" name="Google Shape;3572;p13"/>
          <p:cNvGrpSpPr/>
          <p:nvPr/>
        </p:nvGrpSpPr>
        <p:grpSpPr>
          <a:xfrm>
            <a:off x="7380480" y="1798646"/>
            <a:ext cx="4322981" cy="3949460"/>
            <a:chOff x="11448552" y="1676017"/>
            <a:chExt cx="4322981" cy="3949460"/>
          </a:xfrm>
        </p:grpSpPr>
        <p:sp>
          <p:nvSpPr>
            <p:cNvPr id="3573" name="Google Shape;3573;p13"/>
            <p:cNvSpPr/>
            <p:nvPr/>
          </p:nvSpPr>
          <p:spPr>
            <a:xfrm>
              <a:off x="11548524" y="3627656"/>
              <a:ext cx="1007401" cy="44821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4" name="Google Shape;3574;p13"/>
            <p:cNvSpPr/>
            <p:nvPr/>
          </p:nvSpPr>
          <p:spPr>
            <a:xfrm rot="1622536">
              <a:off x="12634901" y="5270789"/>
              <a:ext cx="887739" cy="161724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5" name="Google Shape;3575;p13"/>
            <p:cNvSpPr/>
            <p:nvPr/>
          </p:nvSpPr>
          <p:spPr>
            <a:xfrm>
              <a:off x="12775958" y="1847944"/>
              <a:ext cx="473396" cy="24421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6" name="Google Shape;3576;p13"/>
            <p:cNvSpPr/>
            <p:nvPr/>
          </p:nvSpPr>
          <p:spPr>
            <a:xfrm>
              <a:off x="12669374" y="4563454"/>
              <a:ext cx="1698836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7" name="Google Shape;3577;p13"/>
            <p:cNvSpPr/>
            <p:nvPr/>
          </p:nvSpPr>
          <p:spPr>
            <a:xfrm>
              <a:off x="12239699" y="4881027"/>
              <a:ext cx="660040" cy="553827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8" name="Google Shape;3578;p13"/>
            <p:cNvSpPr/>
            <p:nvPr/>
          </p:nvSpPr>
          <p:spPr>
            <a:xfrm>
              <a:off x="12638017" y="2106713"/>
              <a:ext cx="503074" cy="24332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9" name="Google Shape;3579;p13"/>
            <p:cNvSpPr/>
            <p:nvPr/>
          </p:nvSpPr>
          <p:spPr>
            <a:xfrm>
              <a:off x="13837523" y="5040395"/>
              <a:ext cx="61230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0" name="Google Shape;3580;p13"/>
            <p:cNvSpPr/>
            <p:nvPr/>
          </p:nvSpPr>
          <p:spPr>
            <a:xfrm rot="2528345">
              <a:off x="12297976" y="2504847"/>
              <a:ext cx="61230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1" name="Google Shape;3581;p13"/>
            <p:cNvSpPr/>
            <p:nvPr/>
          </p:nvSpPr>
          <p:spPr>
            <a:xfrm>
              <a:off x="11972286" y="1972003"/>
              <a:ext cx="612303" cy="754264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2" name="Google Shape;3582;p13"/>
            <p:cNvSpPr/>
            <p:nvPr/>
          </p:nvSpPr>
          <p:spPr>
            <a:xfrm>
              <a:off x="11792971" y="1676017"/>
              <a:ext cx="473396" cy="24421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3" name="Google Shape;3583;p13"/>
            <p:cNvSpPr/>
            <p:nvPr/>
          </p:nvSpPr>
          <p:spPr>
            <a:xfrm>
              <a:off x="11448552" y="2167072"/>
              <a:ext cx="473396" cy="24421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4" name="Google Shape;3584;p13"/>
            <p:cNvSpPr/>
            <p:nvPr/>
          </p:nvSpPr>
          <p:spPr>
            <a:xfrm>
              <a:off x="11807613" y="3089587"/>
              <a:ext cx="473396" cy="24421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5" name="Google Shape;3585;p13"/>
            <p:cNvSpPr/>
            <p:nvPr/>
          </p:nvSpPr>
          <p:spPr>
            <a:xfrm>
              <a:off x="11461856" y="3203435"/>
              <a:ext cx="473396" cy="24421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6" name="Google Shape;3586;p13"/>
            <p:cNvSpPr/>
            <p:nvPr/>
          </p:nvSpPr>
          <p:spPr>
            <a:xfrm>
              <a:off x="14880961" y="3246013"/>
              <a:ext cx="81304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7" name="Google Shape;3587;p13"/>
            <p:cNvSpPr/>
            <p:nvPr/>
          </p:nvSpPr>
          <p:spPr>
            <a:xfrm>
              <a:off x="14958491" y="4026029"/>
              <a:ext cx="81304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2B2827-657A-2D66-DC00-ED1517799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B38D0-8C8D-A926-7EFD-8D3C670DF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Google Shape;3595;p14"/>
          <p:cNvSpPr txBox="1"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lang="en-US" sz="4800" b="0"/>
              <a:t>Access networks: cable-based access</a:t>
            </a:r>
            <a:endParaRPr sz="4800" b="0"/>
          </a:p>
        </p:txBody>
      </p:sp>
      <p:sp>
        <p:nvSpPr>
          <p:cNvPr id="3596" name="Google Shape;3596;p14"/>
          <p:cNvSpPr/>
          <p:nvPr/>
        </p:nvSpPr>
        <p:spPr>
          <a:xfrm>
            <a:off x="2097142" y="1686498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97" name="Google Shape;3597;p14"/>
          <p:cNvCxnSpPr/>
          <p:nvPr/>
        </p:nvCxnSpPr>
        <p:spPr>
          <a:xfrm rot="10800000" flipH="1">
            <a:off x="2398767" y="2237361"/>
            <a:ext cx="365125" cy="1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8" name="Google Shape;3598;p14"/>
          <p:cNvSpPr txBox="1"/>
          <p:nvPr/>
        </p:nvSpPr>
        <p:spPr>
          <a:xfrm>
            <a:off x="2560692" y="2388173"/>
            <a:ext cx="7747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cable</a:t>
            </a:r>
            <a:endParaRPr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modem</a:t>
            </a:r>
            <a:endParaRPr/>
          </a:p>
        </p:txBody>
      </p:sp>
      <p:sp>
        <p:nvSpPr>
          <p:cNvPr id="3599" name="Google Shape;3599;p14"/>
          <p:cNvSpPr txBox="1"/>
          <p:nvPr/>
        </p:nvSpPr>
        <p:spPr>
          <a:xfrm>
            <a:off x="3227442" y="2389761"/>
            <a:ext cx="706438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splitter</a:t>
            </a:r>
            <a:endParaRPr/>
          </a:p>
        </p:txBody>
      </p:sp>
      <p:grpSp>
        <p:nvGrpSpPr>
          <p:cNvPr id="3600" name="Google Shape;3600;p14"/>
          <p:cNvGrpSpPr/>
          <p:nvPr/>
        </p:nvGrpSpPr>
        <p:grpSpPr>
          <a:xfrm>
            <a:off x="2744842" y="2113536"/>
            <a:ext cx="614363" cy="220662"/>
            <a:chOff x="322" y="890"/>
            <a:chExt cx="872" cy="339"/>
          </a:xfrm>
        </p:grpSpPr>
        <p:sp>
          <p:nvSpPr>
            <p:cNvPr id="3601" name="Google Shape;3601;p14"/>
            <p:cNvSpPr/>
            <p:nvPr/>
          </p:nvSpPr>
          <p:spPr>
            <a:xfrm>
              <a:off x="322" y="1005"/>
              <a:ext cx="872" cy="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14"/>
            <p:cNvSpPr/>
            <p:nvPr/>
          </p:nvSpPr>
          <p:spPr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14"/>
            <p:cNvSpPr/>
            <p:nvPr/>
          </p:nvSpPr>
          <p:spPr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14"/>
            <p:cNvSpPr/>
            <p:nvPr/>
          </p:nvSpPr>
          <p:spPr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14"/>
            <p:cNvSpPr/>
            <p:nvPr/>
          </p:nvSpPr>
          <p:spPr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14"/>
            <p:cNvSpPr/>
            <p:nvPr/>
          </p:nvSpPr>
          <p:spPr>
            <a:xfrm rot="10800000" flipH="1">
              <a:off x="322" y="890"/>
              <a:ext cx="859" cy="1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7" name="Google Shape;3607;p14"/>
          <p:cNvSpPr/>
          <p:nvPr/>
        </p:nvSpPr>
        <p:spPr>
          <a:xfrm>
            <a:off x="1859017" y="1275336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8" name="Google Shape;3608;p14"/>
          <p:cNvSpPr/>
          <p:nvPr/>
        </p:nvSpPr>
        <p:spPr>
          <a:xfrm>
            <a:off x="3475092" y="2175448"/>
            <a:ext cx="166688" cy="144463"/>
          </a:xfrm>
          <a:prstGeom prst="rect">
            <a:avLst/>
          </a:prstGeom>
          <a:solidFill>
            <a:srgbClr val="000099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9" name="Google Shape;3609;p14"/>
          <p:cNvSpPr/>
          <p:nvPr/>
        </p:nvSpPr>
        <p:spPr>
          <a:xfrm>
            <a:off x="3084567" y="1730948"/>
            <a:ext cx="479425" cy="434975"/>
          </a:xfrm>
          <a:custGeom>
            <a:avLst/>
            <a:gdLst/>
            <a:ahLst/>
            <a:cxnLst/>
            <a:rect l="l" t="t" r="r" b="b"/>
            <a:pathLst>
              <a:path w="381" h="274" extrusionOk="0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0" name="Google Shape;3610;p14"/>
          <p:cNvCxnSpPr/>
          <p:nvPr/>
        </p:nvCxnSpPr>
        <p:spPr>
          <a:xfrm rot="10800000">
            <a:off x="3383017" y="2237361"/>
            <a:ext cx="23971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11" name="Google Shape;3611;p14" descr="tv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0067" y="1391223"/>
            <a:ext cx="755650" cy="674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2" name="Google Shape;3612;p14"/>
          <p:cNvGrpSpPr/>
          <p:nvPr/>
        </p:nvGrpSpPr>
        <p:grpSpPr>
          <a:xfrm>
            <a:off x="4116442" y="1505523"/>
            <a:ext cx="850900" cy="527050"/>
            <a:chOff x="-490" y="1664"/>
            <a:chExt cx="1429" cy="842"/>
          </a:xfrm>
        </p:grpSpPr>
        <p:sp>
          <p:nvSpPr>
            <p:cNvPr id="3613" name="Google Shape;3613;p14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14" name="Google Shape;3614;p14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615" name="Google Shape;3615;p14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16" name="Google Shape;3616;p14"/>
              <p:cNvCxnSpPr/>
              <p:nvPr/>
            </p:nvCxnSpPr>
            <p:spPr>
              <a:xfrm rot="10800000" flipH="1">
                <a:off x="-150" y="2270"/>
                <a:ext cx="230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617" name="Google Shape;3617;p14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618" name="Google Shape;3618;p14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9" name="Google Shape;3619;p14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0" name="Google Shape;3620;p14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1" name="Google Shape;3621;p14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2" name="Google Shape;3622;p14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3" name="Google Shape;3623;p14"/>
                <p:cNvSpPr/>
                <p:nvPr/>
              </p:nvSpPr>
              <p:spPr>
                <a:xfrm rot="10800000" flipH="1">
                  <a:off x="322" y="890"/>
                  <a:ext cx="859" cy="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3624" name="Google Shape;3624;p14" descr="desktop_computer_stylized_sma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25" name="Google Shape;3625;p14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6" name="Google Shape;3626;p14"/>
              <p:cNvSpPr/>
              <p:nvPr/>
            </p:nvSpPr>
            <p:spPr>
              <a:xfrm>
                <a:off x="282" y="1951"/>
                <a:ext cx="302" cy="274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74" extrusionOk="0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27" name="Google Shape;3627;p14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3628" name="Google Shape;3628;p14" descr="tv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629" name="Google Shape;3629;p14"/>
          <p:cNvGrpSpPr/>
          <p:nvPr/>
        </p:nvGrpSpPr>
        <p:grpSpPr>
          <a:xfrm>
            <a:off x="5018142" y="1499173"/>
            <a:ext cx="850900" cy="527050"/>
            <a:chOff x="-490" y="1664"/>
            <a:chExt cx="1429" cy="842"/>
          </a:xfrm>
        </p:grpSpPr>
        <p:sp>
          <p:nvSpPr>
            <p:cNvPr id="3630" name="Google Shape;3630;p14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31" name="Google Shape;3631;p14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632" name="Google Shape;3632;p14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33" name="Google Shape;3633;p14"/>
              <p:cNvCxnSpPr/>
              <p:nvPr/>
            </p:nvCxnSpPr>
            <p:spPr>
              <a:xfrm rot="10800000" flipH="1">
                <a:off x="-150" y="2270"/>
                <a:ext cx="230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634" name="Google Shape;3634;p14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635" name="Google Shape;3635;p14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6" name="Google Shape;3636;p14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7" name="Google Shape;3637;p14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8" name="Google Shape;3638;p14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9" name="Google Shape;3639;p14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0" name="Google Shape;3640;p14"/>
                <p:cNvSpPr/>
                <p:nvPr/>
              </p:nvSpPr>
              <p:spPr>
                <a:xfrm rot="10800000" flipH="1">
                  <a:off x="322" y="890"/>
                  <a:ext cx="859" cy="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3641" name="Google Shape;3641;p14" descr="desktop_computer_stylized_sma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2" name="Google Shape;3642;p14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3" name="Google Shape;3643;p14"/>
              <p:cNvSpPr/>
              <p:nvPr/>
            </p:nvSpPr>
            <p:spPr>
              <a:xfrm>
                <a:off x="282" y="1951"/>
                <a:ext cx="302" cy="274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74" extrusionOk="0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44" name="Google Shape;3644;p14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3645" name="Google Shape;3645;p14" descr="tv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646" name="Google Shape;3646;p14"/>
          <p:cNvGrpSpPr/>
          <p:nvPr/>
        </p:nvGrpSpPr>
        <p:grpSpPr>
          <a:xfrm>
            <a:off x="4203755" y="2345311"/>
            <a:ext cx="850900" cy="527050"/>
            <a:chOff x="-490" y="1664"/>
            <a:chExt cx="1429" cy="842"/>
          </a:xfrm>
        </p:grpSpPr>
        <p:sp>
          <p:nvSpPr>
            <p:cNvPr id="3647" name="Google Shape;3647;p14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48" name="Google Shape;3648;p14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649" name="Google Shape;3649;p14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50" name="Google Shape;3650;p14"/>
              <p:cNvCxnSpPr/>
              <p:nvPr/>
            </p:nvCxnSpPr>
            <p:spPr>
              <a:xfrm rot="10800000" flipH="1">
                <a:off x="-150" y="2270"/>
                <a:ext cx="230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651" name="Google Shape;3651;p14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652" name="Google Shape;3652;p14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3" name="Google Shape;3653;p14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4" name="Google Shape;3654;p14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5" name="Google Shape;3655;p14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6" name="Google Shape;3656;p14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7" name="Google Shape;3657;p14"/>
                <p:cNvSpPr/>
                <p:nvPr/>
              </p:nvSpPr>
              <p:spPr>
                <a:xfrm rot="10800000" flipH="1">
                  <a:off x="322" y="890"/>
                  <a:ext cx="859" cy="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3658" name="Google Shape;3658;p14" descr="desktop_computer_stylized_sma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59" name="Google Shape;3659;p14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0" name="Google Shape;3660;p14"/>
              <p:cNvSpPr/>
              <p:nvPr/>
            </p:nvSpPr>
            <p:spPr>
              <a:xfrm>
                <a:off x="282" y="1951"/>
                <a:ext cx="302" cy="274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74" extrusionOk="0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61" name="Google Shape;3661;p14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3662" name="Google Shape;3662;p14" descr="tv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663" name="Google Shape;3663;p14"/>
          <p:cNvGrpSpPr/>
          <p:nvPr/>
        </p:nvGrpSpPr>
        <p:grpSpPr>
          <a:xfrm>
            <a:off x="5070530" y="2354836"/>
            <a:ext cx="850900" cy="527050"/>
            <a:chOff x="-490" y="1664"/>
            <a:chExt cx="1429" cy="842"/>
          </a:xfrm>
        </p:grpSpPr>
        <p:sp>
          <p:nvSpPr>
            <p:cNvPr id="3664" name="Google Shape;3664;p14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65" name="Google Shape;3665;p14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666" name="Google Shape;3666;p14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67" name="Google Shape;3667;p14"/>
              <p:cNvCxnSpPr/>
              <p:nvPr/>
            </p:nvCxnSpPr>
            <p:spPr>
              <a:xfrm rot="10800000" flipH="1">
                <a:off x="-150" y="2270"/>
                <a:ext cx="230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668" name="Google Shape;3668;p14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669" name="Google Shape;3669;p14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0" name="Google Shape;3670;p14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1" name="Google Shape;3671;p14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2" name="Google Shape;3672;p14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3" name="Google Shape;3673;p14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4" name="Google Shape;3674;p14"/>
                <p:cNvSpPr/>
                <p:nvPr/>
              </p:nvSpPr>
              <p:spPr>
                <a:xfrm rot="10800000" flipH="1">
                  <a:off x="322" y="890"/>
                  <a:ext cx="859" cy="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3675" name="Google Shape;3675;p14" descr="desktop_computer_stylized_sma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76" name="Google Shape;3676;p14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7" name="Google Shape;3677;p14"/>
              <p:cNvSpPr/>
              <p:nvPr/>
            </p:nvSpPr>
            <p:spPr>
              <a:xfrm>
                <a:off x="282" y="1951"/>
                <a:ext cx="302" cy="274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74" extrusionOk="0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78" name="Google Shape;3678;p14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3679" name="Google Shape;3679;p14" descr="tv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3680" name="Google Shape;3680;p14"/>
          <p:cNvCxnSpPr/>
          <p:nvPr/>
        </p:nvCxnSpPr>
        <p:spPr>
          <a:xfrm>
            <a:off x="3657655" y="2248473"/>
            <a:ext cx="369093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81" name="Google Shape;3681;p14"/>
          <p:cNvGrpSpPr/>
          <p:nvPr/>
        </p:nvGrpSpPr>
        <p:grpSpPr>
          <a:xfrm>
            <a:off x="6159555" y="1507111"/>
            <a:ext cx="850900" cy="527050"/>
            <a:chOff x="-490" y="1664"/>
            <a:chExt cx="1429" cy="842"/>
          </a:xfrm>
        </p:grpSpPr>
        <p:sp>
          <p:nvSpPr>
            <p:cNvPr id="3682" name="Google Shape;3682;p14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83" name="Google Shape;3683;p14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684" name="Google Shape;3684;p14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85" name="Google Shape;3685;p14"/>
              <p:cNvCxnSpPr/>
              <p:nvPr/>
            </p:nvCxnSpPr>
            <p:spPr>
              <a:xfrm rot="10800000" flipH="1">
                <a:off x="-150" y="2270"/>
                <a:ext cx="230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686" name="Google Shape;3686;p14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687" name="Google Shape;3687;p14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8" name="Google Shape;3688;p14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9" name="Google Shape;3689;p14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0" name="Google Shape;3690;p14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1" name="Google Shape;3691;p14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2" name="Google Shape;3692;p14"/>
                <p:cNvSpPr/>
                <p:nvPr/>
              </p:nvSpPr>
              <p:spPr>
                <a:xfrm rot="10800000" flipH="1">
                  <a:off x="322" y="890"/>
                  <a:ext cx="859" cy="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3693" name="Google Shape;3693;p14" descr="desktop_computer_stylized_sma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94" name="Google Shape;3694;p14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5" name="Google Shape;3695;p14"/>
              <p:cNvSpPr/>
              <p:nvPr/>
            </p:nvSpPr>
            <p:spPr>
              <a:xfrm>
                <a:off x="282" y="1951"/>
                <a:ext cx="302" cy="274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74" extrusionOk="0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96" name="Google Shape;3696;p14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3697" name="Google Shape;3697;p14" descr="tv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698" name="Google Shape;3698;p14"/>
          <p:cNvSpPr txBox="1"/>
          <p:nvPr/>
        </p:nvSpPr>
        <p:spPr>
          <a:xfrm>
            <a:off x="5770617" y="1576961"/>
            <a:ext cx="488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2400"/>
              <a:buFont typeface="Times New Roman"/>
              <a:buNone/>
            </a:pPr>
            <a:r>
              <a:rPr lang="en-US" sz="2400" b="0" i="0" u="none" strike="noStrike" cap="none">
                <a:solidFill>
                  <a:srgbClr val="9696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/>
          </a:p>
        </p:txBody>
      </p:sp>
      <p:cxnSp>
        <p:nvCxnSpPr>
          <p:cNvPr id="3699" name="Google Shape;3699;p14"/>
          <p:cNvCxnSpPr/>
          <p:nvPr/>
        </p:nvCxnSpPr>
        <p:spPr>
          <a:xfrm flipH="1">
            <a:off x="4751442" y="1918273"/>
            <a:ext cx="3175" cy="3333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00" name="Google Shape;3700;p14"/>
          <p:cNvCxnSpPr/>
          <p:nvPr/>
        </p:nvCxnSpPr>
        <p:spPr>
          <a:xfrm flipH="1">
            <a:off x="5656317" y="1918273"/>
            <a:ext cx="3175" cy="3333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01" name="Google Shape;3701;p14"/>
          <p:cNvCxnSpPr/>
          <p:nvPr/>
        </p:nvCxnSpPr>
        <p:spPr>
          <a:xfrm flipH="1">
            <a:off x="6792967" y="1918273"/>
            <a:ext cx="3175" cy="3333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2" name="Google Shape;3702;p14"/>
          <p:cNvSpPr/>
          <p:nvPr/>
        </p:nvSpPr>
        <p:spPr>
          <a:xfrm>
            <a:off x="5742042" y="2254823"/>
            <a:ext cx="127000" cy="476250"/>
          </a:xfrm>
          <a:custGeom>
            <a:avLst/>
            <a:gdLst/>
            <a:ahLst/>
            <a:cxnLst/>
            <a:rect l="l" t="t" r="r" b="b"/>
            <a:pathLst>
              <a:path w="80" h="300" extrusionOk="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3" name="Google Shape;3703;p14"/>
          <p:cNvSpPr/>
          <p:nvPr/>
        </p:nvSpPr>
        <p:spPr>
          <a:xfrm>
            <a:off x="4875267" y="2248473"/>
            <a:ext cx="127000" cy="476250"/>
          </a:xfrm>
          <a:custGeom>
            <a:avLst/>
            <a:gdLst/>
            <a:ahLst/>
            <a:cxnLst/>
            <a:rect l="l" t="t" r="r" b="b"/>
            <a:pathLst>
              <a:path w="80" h="300" extrusionOk="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4" name="Google Shape;3704;p14"/>
          <p:cNvSpPr/>
          <p:nvPr/>
        </p:nvSpPr>
        <p:spPr>
          <a:xfrm>
            <a:off x="7086655" y="1823023"/>
            <a:ext cx="955675" cy="7000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5" name="Google Shape;3705;p14"/>
          <p:cNvSpPr txBox="1"/>
          <p:nvPr/>
        </p:nvSpPr>
        <p:spPr>
          <a:xfrm>
            <a:off x="6597705" y="1286448"/>
            <a:ext cx="1925637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cable headend</a:t>
            </a:r>
            <a:endParaRPr/>
          </a:p>
        </p:txBody>
      </p:sp>
      <p:sp>
        <p:nvSpPr>
          <p:cNvPr id="3706" name="Google Shape;3706;p14"/>
          <p:cNvSpPr/>
          <p:nvPr/>
        </p:nvSpPr>
        <p:spPr>
          <a:xfrm>
            <a:off x="7343830" y="2005586"/>
            <a:ext cx="330200" cy="454025"/>
          </a:xfrm>
          <a:custGeom>
            <a:avLst/>
            <a:gdLst/>
            <a:ahLst/>
            <a:cxnLst/>
            <a:rect l="l" t="t" r="r" b="b"/>
            <a:pathLst>
              <a:path w="318" h="412" extrusionOk="0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8DA9DB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7" name="Google Shape;3707;p14"/>
          <p:cNvSpPr/>
          <p:nvPr/>
        </p:nvSpPr>
        <p:spPr>
          <a:xfrm>
            <a:off x="7345417" y="1940498"/>
            <a:ext cx="366713" cy="406400"/>
          </a:xfrm>
          <a:custGeom>
            <a:avLst/>
            <a:gdLst/>
            <a:ahLst/>
            <a:cxnLst/>
            <a:rect l="l" t="t" r="r" b="b"/>
            <a:pathLst>
              <a:path w="353" h="369" extrusionOk="0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2F549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08" name="Google Shape;3708;p14"/>
          <p:cNvCxnSpPr/>
          <p:nvPr/>
        </p:nvCxnSpPr>
        <p:spPr>
          <a:xfrm flipH="1">
            <a:off x="7670855" y="2064323"/>
            <a:ext cx="34925" cy="682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09" name="Google Shape;3709;p14"/>
          <p:cNvCxnSpPr/>
          <p:nvPr/>
        </p:nvCxnSpPr>
        <p:spPr>
          <a:xfrm>
            <a:off x="7372405" y="2235773"/>
            <a:ext cx="2682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0" name="Google Shape;3710;p14"/>
          <p:cNvSpPr/>
          <p:nvPr/>
        </p:nvSpPr>
        <p:spPr>
          <a:xfrm>
            <a:off x="7366055" y="2059561"/>
            <a:ext cx="274637" cy="115887"/>
          </a:xfrm>
          <a:custGeom>
            <a:avLst/>
            <a:gdLst/>
            <a:ahLst/>
            <a:cxnLst/>
            <a:rect l="l" t="t" r="r" b="b"/>
            <a:pathLst>
              <a:path w="264" h="105" extrusionOk="0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1" name="Google Shape;3711;p14"/>
          <p:cNvSpPr/>
          <p:nvPr/>
        </p:nvSpPr>
        <p:spPr>
          <a:xfrm rot="10800000" flipH="1">
            <a:off x="7366055" y="2296098"/>
            <a:ext cx="274637" cy="114300"/>
          </a:xfrm>
          <a:custGeom>
            <a:avLst/>
            <a:gdLst/>
            <a:ahLst/>
            <a:cxnLst/>
            <a:rect l="l" t="t" r="r" b="b"/>
            <a:pathLst>
              <a:path w="264" h="105" extrusionOk="0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2" name="Google Shape;3712;p14"/>
          <p:cNvSpPr/>
          <p:nvPr/>
        </p:nvSpPr>
        <p:spPr>
          <a:xfrm>
            <a:off x="6946955" y="1559498"/>
            <a:ext cx="1206500" cy="26193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3" name="Google Shape;3713;p14"/>
          <p:cNvGrpSpPr/>
          <p:nvPr/>
        </p:nvGrpSpPr>
        <p:grpSpPr>
          <a:xfrm>
            <a:off x="4925280" y="3824860"/>
            <a:ext cx="2043112" cy="958850"/>
            <a:chOff x="2505" y="826"/>
            <a:chExt cx="1287" cy="604"/>
          </a:xfrm>
        </p:grpSpPr>
        <p:cxnSp>
          <p:nvCxnSpPr>
            <p:cNvPr id="3714" name="Google Shape;3714;p14"/>
            <p:cNvCxnSpPr/>
            <p:nvPr/>
          </p:nvCxnSpPr>
          <p:spPr>
            <a:xfrm flipH="1">
              <a:off x="2505" y="1115"/>
              <a:ext cx="128" cy="29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15" name="Google Shape;3715;p14"/>
            <p:cNvSpPr/>
            <p:nvPr/>
          </p:nvSpPr>
          <p:spPr>
            <a:xfrm>
              <a:off x="2548" y="826"/>
              <a:ext cx="562" cy="266"/>
            </a:xfrm>
            <a:custGeom>
              <a:avLst/>
              <a:gdLst/>
              <a:ahLst/>
              <a:cxnLst/>
              <a:rect l="l" t="t" r="r" b="b"/>
              <a:pathLst>
                <a:path w="562" h="266" extrusionOk="0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14"/>
            <p:cNvSpPr/>
            <p:nvPr/>
          </p:nvSpPr>
          <p:spPr>
            <a:xfrm>
              <a:off x="3523" y="830"/>
              <a:ext cx="269" cy="266"/>
            </a:xfrm>
            <a:custGeom>
              <a:avLst/>
              <a:gdLst/>
              <a:ahLst/>
              <a:cxnLst/>
              <a:rect l="l" t="t" r="r" b="b"/>
              <a:pathLst>
                <a:path w="562" h="266" extrusionOk="0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17" name="Google Shape;3717;p14"/>
            <p:cNvCxnSpPr/>
            <p:nvPr/>
          </p:nvCxnSpPr>
          <p:spPr>
            <a:xfrm flipH="1">
              <a:off x="3433" y="1137"/>
              <a:ext cx="128" cy="29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718" name="Google Shape;3718;p14"/>
          <p:cNvGrpSpPr/>
          <p:nvPr/>
        </p:nvGrpSpPr>
        <p:grpSpPr>
          <a:xfrm>
            <a:off x="4148191" y="3378773"/>
            <a:ext cx="2930525" cy="2114550"/>
            <a:chOff x="2606" y="951"/>
            <a:chExt cx="1846" cy="1332"/>
          </a:xfrm>
        </p:grpSpPr>
        <p:sp>
          <p:nvSpPr>
            <p:cNvPr id="3719" name="Google Shape;3719;p14"/>
            <p:cNvSpPr txBox="1"/>
            <p:nvPr/>
          </p:nvSpPr>
          <p:spPr>
            <a:xfrm>
              <a:off x="3378" y="2071"/>
              <a:ext cx="655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Channels</a:t>
              </a:r>
              <a:endParaRPr/>
            </a:p>
          </p:txBody>
        </p:sp>
        <p:cxnSp>
          <p:nvCxnSpPr>
            <p:cNvPr id="3720" name="Google Shape;3720;p14"/>
            <p:cNvCxnSpPr/>
            <p:nvPr/>
          </p:nvCxnSpPr>
          <p:spPr>
            <a:xfrm>
              <a:off x="2994" y="951"/>
              <a:ext cx="0" cy="97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1" name="Google Shape;3721;p14"/>
            <p:cNvCxnSpPr/>
            <p:nvPr/>
          </p:nvCxnSpPr>
          <p:spPr>
            <a:xfrm>
              <a:off x="2988" y="1935"/>
              <a:ext cx="1464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3" name="Google Shape;3723;p14"/>
            <p:cNvCxnSpPr/>
            <p:nvPr/>
          </p:nvCxnSpPr>
          <p:spPr>
            <a:xfrm>
              <a:off x="3150" y="1863"/>
              <a:ext cx="0" cy="1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2" name="Google Shape;3732;p14"/>
            <p:cNvCxnSpPr/>
            <p:nvPr/>
          </p:nvCxnSpPr>
          <p:spPr>
            <a:xfrm>
              <a:off x="3334" y="1863"/>
              <a:ext cx="0" cy="1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3" name="Google Shape;3733;p14"/>
            <p:cNvCxnSpPr/>
            <p:nvPr/>
          </p:nvCxnSpPr>
          <p:spPr>
            <a:xfrm>
              <a:off x="3514" y="1863"/>
              <a:ext cx="0" cy="1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4" name="Google Shape;3734;p14"/>
            <p:cNvCxnSpPr/>
            <p:nvPr/>
          </p:nvCxnSpPr>
          <p:spPr>
            <a:xfrm>
              <a:off x="3698" y="1863"/>
              <a:ext cx="0" cy="1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5" name="Google Shape;3735;p14"/>
            <p:cNvCxnSpPr/>
            <p:nvPr/>
          </p:nvCxnSpPr>
          <p:spPr>
            <a:xfrm>
              <a:off x="3886" y="1863"/>
              <a:ext cx="0" cy="1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6" name="Google Shape;3736;p14"/>
            <p:cNvCxnSpPr/>
            <p:nvPr/>
          </p:nvCxnSpPr>
          <p:spPr>
            <a:xfrm>
              <a:off x="4062" y="1871"/>
              <a:ext cx="0" cy="1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7" name="Google Shape;3737;p14"/>
            <p:cNvCxnSpPr/>
            <p:nvPr/>
          </p:nvCxnSpPr>
          <p:spPr>
            <a:xfrm>
              <a:off x="4218" y="1867"/>
              <a:ext cx="0" cy="1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8" name="Google Shape;3738;p14"/>
            <p:cNvCxnSpPr/>
            <p:nvPr/>
          </p:nvCxnSpPr>
          <p:spPr>
            <a:xfrm>
              <a:off x="4362" y="1859"/>
              <a:ext cx="0" cy="1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9" name="Google Shape;3739;p14"/>
            <p:cNvSpPr txBox="1"/>
            <p:nvPr/>
          </p:nvSpPr>
          <p:spPr>
            <a:xfrm>
              <a:off x="2985" y="1960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3740" name="Google Shape;3740;p14"/>
            <p:cNvSpPr txBox="1"/>
            <p:nvPr/>
          </p:nvSpPr>
          <p:spPr>
            <a:xfrm>
              <a:off x="3153" y="1960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3741" name="Google Shape;3741;p14"/>
            <p:cNvSpPr txBox="1"/>
            <p:nvPr/>
          </p:nvSpPr>
          <p:spPr>
            <a:xfrm>
              <a:off x="3345" y="1960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3742" name="Google Shape;3742;p14"/>
            <p:cNvSpPr txBox="1"/>
            <p:nvPr/>
          </p:nvSpPr>
          <p:spPr>
            <a:xfrm>
              <a:off x="3517" y="1960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3743" name="Google Shape;3743;p14"/>
            <p:cNvSpPr txBox="1"/>
            <p:nvPr/>
          </p:nvSpPr>
          <p:spPr>
            <a:xfrm>
              <a:off x="3705" y="1956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  <p:sp>
          <p:nvSpPr>
            <p:cNvPr id="3744" name="Google Shape;3744;p14"/>
            <p:cNvSpPr txBox="1"/>
            <p:nvPr/>
          </p:nvSpPr>
          <p:spPr>
            <a:xfrm>
              <a:off x="3893" y="1956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</p:txBody>
        </p:sp>
        <p:sp>
          <p:nvSpPr>
            <p:cNvPr id="3745" name="Google Shape;3745;p14"/>
            <p:cNvSpPr txBox="1"/>
            <p:nvPr/>
          </p:nvSpPr>
          <p:spPr>
            <a:xfrm>
              <a:off x="4057" y="1956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/>
            </a:p>
          </p:txBody>
        </p:sp>
        <p:sp>
          <p:nvSpPr>
            <p:cNvPr id="3746" name="Google Shape;3746;p14"/>
            <p:cNvSpPr txBox="1"/>
            <p:nvPr/>
          </p:nvSpPr>
          <p:spPr>
            <a:xfrm>
              <a:off x="4205" y="1956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  <p:sp>
          <p:nvSpPr>
            <p:cNvPr id="3748" name="Google Shape;3748;p14"/>
            <p:cNvSpPr/>
            <p:nvPr/>
          </p:nvSpPr>
          <p:spPr>
            <a:xfrm>
              <a:off x="2606" y="969"/>
              <a:ext cx="375" cy="969"/>
            </a:xfrm>
            <a:custGeom>
              <a:avLst/>
              <a:gdLst/>
              <a:ahLst/>
              <a:cxnLst/>
              <a:rect l="l" t="t" r="r" b="b"/>
              <a:pathLst>
                <a:path w="375" h="969" extrusionOk="0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>
              <a:gsLst>
                <a:gs pos="0">
                  <a:srgbClr val="0000A8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9" name="Google Shape;3749;p14"/>
          <p:cNvGrpSpPr/>
          <p:nvPr/>
        </p:nvGrpSpPr>
        <p:grpSpPr>
          <a:xfrm rot="10800000" flipH="1">
            <a:off x="2457505" y="2273873"/>
            <a:ext cx="1689100" cy="2092326"/>
            <a:chOff x="1497" y="1352"/>
            <a:chExt cx="1064" cy="1318"/>
          </a:xfrm>
        </p:grpSpPr>
        <p:grpSp>
          <p:nvGrpSpPr>
            <p:cNvPr id="3750" name="Google Shape;3750;p14"/>
            <p:cNvGrpSpPr/>
            <p:nvPr/>
          </p:nvGrpSpPr>
          <p:grpSpPr>
            <a:xfrm>
              <a:off x="1497" y="1352"/>
              <a:ext cx="1064" cy="217"/>
              <a:chOff x="1600" y="1475"/>
              <a:chExt cx="1064" cy="217"/>
            </a:xfrm>
          </p:grpSpPr>
          <p:sp>
            <p:nvSpPr>
              <p:cNvPr id="3751" name="Google Shape;3751;p14"/>
              <p:cNvSpPr/>
              <p:nvPr/>
            </p:nvSpPr>
            <p:spPr>
              <a:xfrm rot="10800000">
                <a:off x="2358" y="1500"/>
                <a:ext cx="168" cy="174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52" name="Google Shape;3752;p14"/>
              <p:cNvSpPr/>
              <p:nvPr/>
            </p:nvSpPr>
            <p:spPr>
              <a:xfrm>
                <a:off x="1614" y="1494"/>
                <a:ext cx="896" cy="19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198" extrusionOk="0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50000">
                    <a:schemeClr val="lt1"/>
                  </a:gs>
                  <a:gs pos="100000">
                    <a:schemeClr val="dk1"/>
                  </a:gs>
                </a:gsLst>
                <a:lin ang="54000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14"/>
              <p:cNvSpPr txBox="1"/>
              <p:nvPr/>
            </p:nvSpPr>
            <p:spPr>
              <a:xfrm rot="10800000">
                <a:off x="1600" y="1475"/>
                <a:ext cx="896" cy="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54" name="Google Shape;3754;p14"/>
              <p:cNvSpPr/>
              <p:nvPr/>
            </p:nvSpPr>
            <p:spPr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14"/>
              <p:cNvSpPr txBox="1"/>
              <p:nvPr/>
            </p:nvSpPr>
            <p:spPr>
              <a:xfrm rot="10800000">
                <a:off x="2509" y="1525"/>
                <a:ext cx="44" cy="1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3756" name="Google Shape;3756;p14"/>
              <p:cNvCxnSpPr/>
              <p:nvPr/>
            </p:nvCxnSpPr>
            <p:spPr>
              <a:xfrm>
                <a:off x="2526" y="1584"/>
                <a:ext cx="138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757" name="Google Shape;3757;p14"/>
            <p:cNvSpPr/>
            <p:nvPr/>
          </p:nvSpPr>
          <p:spPr>
            <a:xfrm>
              <a:off x="1536" y="1563"/>
              <a:ext cx="1015" cy="1107"/>
            </a:xfrm>
            <a:custGeom>
              <a:avLst/>
              <a:gdLst/>
              <a:ahLst/>
              <a:cxnLst/>
              <a:rect l="l" t="t" r="r" b="b"/>
              <a:pathLst>
                <a:path w="1015" h="1107" extrusionOk="0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0000A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4"/>
            <p:cNvSpPr txBox="1"/>
            <p:nvPr/>
          </p:nvSpPr>
          <p:spPr>
            <a:xfrm rot="10800000">
              <a:off x="1525" y="1550"/>
              <a:ext cx="1015" cy="1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59" name="Google Shape;3759;p14"/>
          <p:cNvSpPr txBox="1"/>
          <p:nvPr/>
        </p:nvSpPr>
        <p:spPr>
          <a:xfrm>
            <a:off x="1551869" y="5790510"/>
            <a:ext cx="9964671" cy="722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lang="en-US" sz="2400" b="0" i="1" u="none" strike="noStrike" cap="none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frequency division multiplexing (FDM):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different channels transmitted in different frequency bands</a:t>
            </a:r>
            <a:endParaRPr dirty="0"/>
          </a:p>
        </p:txBody>
      </p:sp>
      <p:grpSp>
        <p:nvGrpSpPr>
          <p:cNvPr id="3760" name="Google Shape;3760;p14"/>
          <p:cNvGrpSpPr/>
          <p:nvPr/>
        </p:nvGrpSpPr>
        <p:grpSpPr>
          <a:xfrm>
            <a:off x="2000305" y="1964311"/>
            <a:ext cx="609600" cy="609600"/>
            <a:chOff x="-44" y="1473"/>
            <a:chExt cx="981" cy="1105"/>
          </a:xfrm>
        </p:grpSpPr>
        <p:pic>
          <p:nvPicPr>
            <p:cNvPr id="3761" name="Google Shape;3761;p14" descr="desktop_computer_stylized_medium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2" name="Google Shape;3762;p14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E0E60-DD87-87E6-C971-263BC4FDF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2AFE7-709E-A4F6-054E-802888C0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9" name="Google Shape;3769;p15"/>
          <p:cNvSpPr txBox="1"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lang="en-US" sz="4800" b="0"/>
              <a:t>Access networks: cable-based access</a:t>
            </a:r>
            <a:endParaRPr sz="4800" b="0"/>
          </a:p>
        </p:txBody>
      </p:sp>
      <p:sp>
        <p:nvSpPr>
          <p:cNvPr id="3770" name="Google Shape;3770;p15"/>
          <p:cNvSpPr/>
          <p:nvPr/>
        </p:nvSpPr>
        <p:spPr>
          <a:xfrm>
            <a:off x="2097142" y="1686498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1" name="Google Shape;3771;p15"/>
          <p:cNvCxnSpPr/>
          <p:nvPr/>
        </p:nvCxnSpPr>
        <p:spPr>
          <a:xfrm rot="10800000" flipH="1">
            <a:off x="2398767" y="2237361"/>
            <a:ext cx="365125" cy="1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2" name="Google Shape;3772;p15"/>
          <p:cNvSpPr txBox="1"/>
          <p:nvPr/>
        </p:nvSpPr>
        <p:spPr>
          <a:xfrm>
            <a:off x="2560692" y="2388173"/>
            <a:ext cx="7747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cable</a:t>
            </a:r>
            <a:endParaRPr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modem</a:t>
            </a:r>
            <a:endParaRPr/>
          </a:p>
        </p:txBody>
      </p:sp>
      <p:sp>
        <p:nvSpPr>
          <p:cNvPr id="3773" name="Google Shape;3773;p15"/>
          <p:cNvSpPr txBox="1"/>
          <p:nvPr/>
        </p:nvSpPr>
        <p:spPr>
          <a:xfrm>
            <a:off x="3227442" y="2389761"/>
            <a:ext cx="706438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splitter</a:t>
            </a:r>
            <a:endParaRPr/>
          </a:p>
        </p:txBody>
      </p:sp>
      <p:grpSp>
        <p:nvGrpSpPr>
          <p:cNvPr id="3774" name="Google Shape;3774;p15"/>
          <p:cNvGrpSpPr/>
          <p:nvPr/>
        </p:nvGrpSpPr>
        <p:grpSpPr>
          <a:xfrm>
            <a:off x="2744842" y="2113536"/>
            <a:ext cx="614363" cy="220662"/>
            <a:chOff x="322" y="890"/>
            <a:chExt cx="872" cy="339"/>
          </a:xfrm>
        </p:grpSpPr>
        <p:sp>
          <p:nvSpPr>
            <p:cNvPr id="3775" name="Google Shape;3775;p15"/>
            <p:cNvSpPr/>
            <p:nvPr/>
          </p:nvSpPr>
          <p:spPr>
            <a:xfrm>
              <a:off x="322" y="1005"/>
              <a:ext cx="872" cy="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15"/>
            <p:cNvSpPr/>
            <p:nvPr/>
          </p:nvSpPr>
          <p:spPr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15"/>
            <p:cNvSpPr/>
            <p:nvPr/>
          </p:nvSpPr>
          <p:spPr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15"/>
            <p:cNvSpPr/>
            <p:nvPr/>
          </p:nvSpPr>
          <p:spPr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15"/>
            <p:cNvSpPr/>
            <p:nvPr/>
          </p:nvSpPr>
          <p:spPr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15"/>
            <p:cNvSpPr/>
            <p:nvPr/>
          </p:nvSpPr>
          <p:spPr>
            <a:xfrm rot="10800000" flipH="1">
              <a:off x="322" y="890"/>
              <a:ext cx="859" cy="1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81" name="Google Shape;3781;p15"/>
          <p:cNvSpPr/>
          <p:nvPr/>
        </p:nvSpPr>
        <p:spPr>
          <a:xfrm>
            <a:off x="1859017" y="1275336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2" name="Google Shape;3782;p15"/>
          <p:cNvSpPr/>
          <p:nvPr/>
        </p:nvSpPr>
        <p:spPr>
          <a:xfrm>
            <a:off x="3475092" y="2175448"/>
            <a:ext cx="166688" cy="144463"/>
          </a:xfrm>
          <a:prstGeom prst="rect">
            <a:avLst/>
          </a:prstGeom>
          <a:solidFill>
            <a:srgbClr val="000099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3" name="Google Shape;3783;p15"/>
          <p:cNvSpPr/>
          <p:nvPr/>
        </p:nvSpPr>
        <p:spPr>
          <a:xfrm>
            <a:off x="3084567" y="1730948"/>
            <a:ext cx="479425" cy="434975"/>
          </a:xfrm>
          <a:custGeom>
            <a:avLst/>
            <a:gdLst/>
            <a:ahLst/>
            <a:cxnLst/>
            <a:rect l="l" t="t" r="r" b="b"/>
            <a:pathLst>
              <a:path w="381" h="274" extrusionOk="0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84" name="Google Shape;3784;p15"/>
          <p:cNvCxnSpPr/>
          <p:nvPr/>
        </p:nvCxnSpPr>
        <p:spPr>
          <a:xfrm rot="10800000">
            <a:off x="3383017" y="2237361"/>
            <a:ext cx="23971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85" name="Google Shape;3785;p15" descr="tv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0067" y="1391223"/>
            <a:ext cx="755650" cy="674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6" name="Google Shape;3786;p15"/>
          <p:cNvGrpSpPr/>
          <p:nvPr/>
        </p:nvGrpSpPr>
        <p:grpSpPr>
          <a:xfrm>
            <a:off x="4116442" y="1505523"/>
            <a:ext cx="850900" cy="527050"/>
            <a:chOff x="-490" y="1664"/>
            <a:chExt cx="1429" cy="842"/>
          </a:xfrm>
        </p:grpSpPr>
        <p:sp>
          <p:nvSpPr>
            <p:cNvPr id="3787" name="Google Shape;3787;p15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88" name="Google Shape;3788;p15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789" name="Google Shape;3789;p15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90" name="Google Shape;3790;p15"/>
              <p:cNvCxnSpPr/>
              <p:nvPr/>
            </p:nvCxnSpPr>
            <p:spPr>
              <a:xfrm rot="10800000" flipH="1">
                <a:off x="-150" y="2270"/>
                <a:ext cx="230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791" name="Google Shape;3791;p15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792" name="Google Shape;3792;p15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3" name="Google Shape;3793;p15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4" name="Google Shape;3794;p15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5" name="Google Shape;3795;p15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6" name="Google Shape;3796;p15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7" name="Google Shape;3797;p15"/>
                <p:cNvSpPr/>
                <p:nvPr/>
              </p:nvSpPr>
              <p:spPr>
                <a:xfrm rot="10800000" flipH="1">
                  <a:off x="322" y="890"/>
                  <a:ext cx="859" cy="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3798" name="Google Shape;3798;p15" descr="desktop_computer_stylized_sma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99" name="Google Shape;3799;p15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0" name="Google Shape;3800;p15"/>
              <p:cNvSpPr/>
              <p:nvPr/>
            </p:nvSpPr>
            <p:spPr>
              <a:xfrm>
                <a:off x="282" y="1951"/>
                <a:ext cx="302" cy="274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74" extrusionOk="0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01" name="Google Shape;3801;p15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3802" name="Google Shape;3802;p15" descr="tv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803" name="Google Shape;3803;p15"/>
          <p:cNvGrpSpPr/>
          <p:nvPr/>
        </p:nvGrpSpPr>
        <p:grpSpPr>
          <a:xfrm>
            <a:off x="5018142" y="1499173"/>
            <a:ext cx="850900" cy="527050"/>
            <a:chOff x="-490" y="1664"/>
            <a:chExt cx="1429" cy="842"/>
          </a:xfrm>
        </p:grpSpPr>
        <p:sp>
          <p:nvSpPr>
            <p:cNvPr id="3804" name="Google Shape;3804;p15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05" name="Google Shape;3805;p15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806" name="Google Shape;3806;p15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07" name="Google Shape;3807;p15"/>
              <p:cNvCxnSpPr/>
              <p:nvPr/>
            </p:nvCxnSpPr>
            <p:spPr>
              <a:xfrm rot="10800000" flipH="1">
                <a:off x="-150" y="2270"/>
                <a:ext cx="230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808" name="Google Shape;3808;p15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809" name="Google Shape;3809;p15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0" name="Google Shape;3810;p15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1" name="Google Shape;3811;p15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2" name="Google Shape;3812;p15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3" name="Google Shape;3813;p15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4" name="Google Shape;3814;p15"/>
                <p:cNvSpPr/>
                <p:nvPr/>
              </p:nvSpPr>
              <p:spPr>
                <a:xfrm rot="10800000" flipH="1">
                  <a:off x="322" y="890"/>
                  <a:ext cx="859" cy="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3815" name="Google Shape;3815;p15" descr="desktop_computer_stylized_sma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16" name="Google Shape;3816;p15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7" name="Google Shape;3817;p15"/>
              <p:cNvSpPr/>
              <p:nvPr/>
            </p:nvSpPr>
            <p:spPr>
              <a:xfrm>
                <a:off x="282" y="1951"/>
                <a:ext cx="302" cy="274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74" extrusionOk="0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18" name="Google Shape;3818;p15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3819" name="Google Shape;3819;p15" descr="tv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820" name="Google Shape;3820;p15"/>
          <p:cNvGrpSpPr/>
          <p:nvPr/>
        </p:nvGrpSpPr>
        <p:grpSpPr>
          <a:xfrm>
            <a:off x="4203755" y="2345311"/>
            <a:ext cx="850900" cy="527050"/>
            <a:chOff x="-490" y="1664"/>
            <a:chExt cx="1429" cy="842"/>
          </a:xfrm>
        </p:grpSpPr>
        <p:sp>
          <p:nvSpPr>
            <p:cNvPr id="3821" name="Google Shape;3821;p15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22" name="Google Shape;3822;p15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823" name="Google Shape;3823;p15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24" name="Google Shape;3824;p15"/>
              <p:cNvCxnSpPr/>
              <p:nvPr/>
            </p:nvCxnSpPr>
            <p:spPr>
              <a:xfrm rot="10800000" flipH="1">
                <a:off x="-150" y="2270"/>
                <a:ext cx="230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825" name="Google Shape;3825;p15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826" name="Google Shape;3826;p15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7" name="Google Shape;3827;p15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8" name="Google Shape;3828;p15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9" name="Google Shape;3829;p15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0" name="Google Shape;3830;p15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1" name="Google Shape;3831;p15"/>
                <p:cNvSpPr/>
                <p:nvPr/>
              </p:nvSpPr>
              <p:spPr>
                <a:xfrm rot="10800000" flipH="1">
                  <a:off x="322" y="890"/>
                  <a:ext cx="859" cy="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3832" name="Google Shape;3832;p15" descr="desktop_computer_stylized_sma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33" name="Google Shape;3833;p15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4" name="Google Shape;3834;p15"/>
              <p:cNvSpPr/>
              <p:nvPr/>
            </p:nvSpPr>
            <p:spPr>
              <a:xfrm>
                <a:off x="282" y="1951"/>
                <a:ext cx="302" cy="274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74" extrusionOk="0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35" name="Google Shape;3835;p15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3836" name="Google Shape;3836;p15" descr="tv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837" name="Google Shape;3837;p15"/>
          <p:cNvGrpSpPr/>
          <p:nvPr/>
        </p:nvGrpSpPr>
        <p:grpSpPr>
          <a:xfrm>
            <a:off x="5070530" y="2354836"/>
            <a:ext cx="850900" cy="527050"/>
            <a:chOff x="-490" y="1664"/>
            <a:chExt cx="1429" cy="842"/>
          </a:xfrm>
        </p:grpSpPr>
        <p:sp>
          <p:nvSpPr>
            <p:cNvPr id="3838" name="Google Shape;3838;p15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39" name="Google Shape;3839;p15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840" name="Google Shape;3840;p15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41" name="Google Shape;3841;p15"/>
              <p:cNvCxnSpPr/>
              <p:nvPr/>
            </p:nvCxnSpPr>
            <p:spPr>
              <a:xfrm rot="10800000" flipH="1">
                <a:off x="-150" y="2270"/>
                <a:ext cx="230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842" name="Google Shape;3842;p15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843" name="Google Shape;3843;p15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4" name="Google Shape;3844;p15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5" name="Google Shape;3845;p15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6" name="Google Shape;3846;p15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7" name="Google Shape;3847;p15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8" name="Google Shape;3848;p15"/>
                <p:cNvSpPr/>
                <p:nvPr/>
              </p:nvSpPr>
              <p:spPr>
                <a:xfrm rot="10800000" flipH="1">
                  <a:off x="322" y="890"/>
                  <a:ext cx="859" cy="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3849" name="Google Shape;3849;p15" descr="desktop_computer_stylized_sma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50" name="Google Shape;3850;p15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1" name="Google Shape;3851;p15"/>
              <p:cNvSpPr/>
              <p:nvPr/>
            </p:nvSpPr>
            <p:spPr>
              <a:xfrm>
                <a:off x="282" y="1951"/>
                <a:ext cx="302" cy="274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74" extrusionOk="0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52" name="Google Shape;3852;p15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3853" name="Google Shape;3853;p15" descr="tv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3854" name="Google Shape;3854;p15"/>
          <p:cNvCxnSpPr/>
          <p:nvPr/>
        </p:nvCxnSpPr>
        <p:spPr>
          <a:xfrm>
            <a:off x="3657655" y="2248473"/>
            <a:ext cx="369093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55" name="Google Shape;3855;p15"/>
          <p:cNvGrpSpPr/>
          <p:nvPr/>
        </p:nvGrpSpPr>
        <p:grpSpPr>
          <a:xfrm>
            <a:off x="6159555" y="1507111"/>
            <a:ext cx="850900" cy="527050"/>
            <a:chOff x="-490" y="1664"/>
            <a:chExt cx="1429" cy="842"/>
          </a:xfrm>
        </p:grpSpPr>
        <p:sp>
          <p:nvSpPr>
            <p:cNvPr id="3856" name="Google Shape;3856;p15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57" name="Google Shape;3857;p15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858" name="Google Shape;3858;p15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59" name="Google Shape;3859;p15"/>
              <p:cNvCxnSpPr/>
              <p:nvPr/>
            </p:nvCxnSpPr>
            <p:spPr>
              <a:xfrm rot="10800000" flipH="1">
                <a:off x="-150" y="2270"/>
                <a:ext cx="230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860" name="Google Shape;3860;p15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861" name="Google Shape;3861;p15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2" name="Google Shape;3862;p15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3" name="Google Shape;3863;p15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4" name="Google Shape;3864;p15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5" name="Google Shape;3865;p15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6" name="Google Shape;3866;p15"/>
                <p:cNvSpPr/>
                <p:nvPr/>
              </p:nvSpPr>
              <p:spPr>
                <a:xfrm rot="10800000" flipH="1">
                  <a:off x="322" y="890"/>
                  <a:ext cx="859" cy="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3867" name="Google Shape;3867;p15" descr="desktop_computer_stylized_sma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68" name="Google Shape;3868;p15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9" name="Google Shape;3869;p15"/>
              <p:cNvSpPr/>
              <p:nvPr/>
            </p:nvSpPr>
            <p:spPr>
              <a:xfrm>
                <a:off x="282" y="1951"/>
                <a:ext cx="302" cy="274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74" extrusionOk="0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70" name="Google Shape;3870;p15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3871" name="Google Shape;3871;p15" descr="tv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872" name="Google Shape;3872;p15"/>
          <p:cNvSpPr txBox="1"/>
          <p:nvPr/>
        </p:nvSpPr>
        <p:spPr>
          <a:xfrm>
            <a:off x="5770617" y="1576961"/>
            <a:ext cx="488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2400"/>
              <a:buFont typeface="Times New Roman"/>
              <a:buNone/>
            </a:pPr>
            <a:r>
              <a:rPr lang="en-US" sz="2400" b="0" i="0" u="none" strike="noStrike" cap="none">
                <a:solidFill>
                  <a:srgbClr val="9696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/>
          </a:p>
        </p:txBody>
      </p:sp>
      <p:cxnSp>
        <p:nvCxnSpPr>
          <p:cNvPr id="3873" name="Google Shape;3873;p15"/>
          <p:cNvCxnSpPr/>
          <p:nvPr/>
        </p:nvCxnSpPr>
        <p:spPr>
          <a:xfrm flipH="1">
            <a:off x="4751442" y="1918273"/>
            <a:ext cx="3175" cy="3333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4" name="Google Shape;3874;p15"/>
          <p:cNvCxnSpPr/>
          <p:nvPr/>
        </p:nvCxnSpPr>
        <p:spPr>
          <a:xfrm flipH="1">
            <a:off x="5656317" y="1918273"/>
            <a:ext cx="3175" cy="3333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5" name="Google Shape;3875;p15"/>
          <p:cNvCxnSpPr/>
          <p:nvPr/>
        </p:nvCxnSpPr>
        <p:spPr>
          <a:xfrm flipH="1">
            <a:off x="6792967" y="1918273"/>
            <a:ext cx="3175" cy="3333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6" name="Google Shape;3876;p15"/>
          <p:cNvSpPr/>
          <p:nvPr/>
        </p:nvSpPr>
        <p:spPr>
          <a:xfrm>
            <a:off x="5742042" y="2254823"/>
            <a:ext cx="127000" cy="476250"/>
          </a:xfrm>
          <a:custGeom>
            <a:avLst/>
            <a:gdLst/>
            <a:ahLst/>
            <a:cxnLst/>
            <a:rect l="l" t="t" r="r" b="b"/>
            <a:pathLst>
              <a:path w="80" h="300" extrusionOk="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7" name="Google Shape;3877;p15"/>
          <p:cNvSpPr/>
          <p:nvPr/>
        </p:nvSpPr>
        <p:spPr>
          <a:xfrm>
            <a:off x="4875267" y="2248473"/>
            <a:ext cx="127000" cy="476250"/>
          </a:xfrm>
          <a:custGeom>
            <a:avLst/>
            <a:gdLst/>
            <a:ahLst/>
            <a:cxnLst/>
            <a:rect l="l" t="t" r="r" b="b"/>
            <a:pathLst>
              <a:path w="80" h="300" extrusionOk="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8" name="Google Shape;3878;p15"/>
          <p:cNvSpPr/>
          <p:nvPr/>
        </p:nvSpPr>
        <p:spPr>
          <a:xfrm>
            <a:off x="7086655" y="1823023"/>
            <a:ext cx="955675" cy="7000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9" name="Google Shape;3879;p15"/>
          <p:cNvSpPr txBox="1"/>
          <p:nvPr/>
        </p:nvSpPr>
        <p:spPr>
          <a:xfrm>
            <a:off x="6597705" y="1286448"/>
            <a:ext cx="1925637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cable headend</a:t>
            </a:r>
            <a:endParaRPr/>
          </a:p>
        </p:txBody>
      </p:sp>
      <p:sp>
        <p:nvSpPr>
          <p:cNvPr id="3880" name="Google Shape;3880;p15"/>
          <p:cNvSpPr/>
          <p:nvPr/>
        </p:nvSpPr>
        <p:spPr>
          <a:xfrm>
            <a:off x="7343830" y="2005586"/>
            <a:ext cx="330200" cy="454025"/>
          </a:xfrm>
          <a:custGeom>
            <a:avLst/>
            <a:gdLst/>
            <a:ahLst/>
            <a:cxnLst/>
            <a:rect l="l" t="t" r="r" b="b"/>
            <a:pathLst>
              <a:path w="318" h="412" extrusionOk="0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8DA9DB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1" name="Google Shape;3881;p15"/>
          <p:cNvSpPr/>
          <p:nvPr/>
        </p:nvSpPr>
        <p:spPr>
          <a:xfrm>
            <a:off x="7345417" y="1940498"/>
            <a:ext cx="366713" cy="406400"/>
          </a:xfrm>
          <a:custGeom>
            <a:avLst/>
            <a:gdLst/>
            <a:ahLst/>
            <a:cxnLst/>
            <a:rect l="l" t="t" r="r" b="b"/>
            <a:pathLst>
              <a:path w="353" h="369" extrusionOk="0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2F549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82" name="Google Shape;3882;p15"/>
          <p:cNvCxnSpPr/>
          <p:nvPr/>
        </p:nvCxnSpPr>
        <p:spPr>
          <a:xfrm flipH="1">
            <a:off x="7670855" y="2064323"/>
            <a:ext cx="34925" cy="682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3" name="Google Shape;3883;p15"/>
          <p:cNvCxnSpPr/>
          <p:nvPr/>
        </p:nvCxnSpPr>
        <p:spPr>
          <a:xfrm>
            <a:off x="7372405" y="2235773"/>
            <a:ext cx="2682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84" name="Google Shape;3884;p15"/>
          <p:cNvSpPr/>
          <p:nvPr/>
        </p:nvSpPr>
        <p:spPr>
          <a:xfrm>
            <a:off x="7366055" y="2059561"/>
            <a:ext cx="274637" cy="115887"/>
          </a:xfrm>
          <a:custGeom>
            <a:avLst/>
            <a:gdLst/>
            <a:ahLst/>
            <a:cxnLst/>
            <a:rect l="l" t="t" r="r" b="b"/>
            <a:pathLst>
              <a:path w="264" h="105" extrusionOk="0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5" name="Google Shape;3885;p15"/>
          <p:cNvSpPr/>
          <p:nvPr/>
        </p:nvSpPr>
        <p:spPr>
          <a:xfrm rot="10800000" flipH="1">
            <a:off x="7366055" y="2296098"/>
            <a:ext cx="274637" cy="114300"/>
          </a:xfrm>
          <a:custGeom>
            <a:avLst/>
            <a:gdLst/>
            <a:ahLst/>
            <a:cxnLst/>
            <a:rect l="l" t="t" r="r" b="b"/>
            <a:pathLst>
              <a:path w="264" h="105" extrusionOk="0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6" name="Google Shape;3886;p15"/>
          <p:cNvSpPr/>
          <p:nvPr/>
        </p:nvSpPr>
        <p:spPr>
          <a:xfrm>
            <a:off x="6946955" y="1559498"/>
            <a:ext cx="1206500" cy="26193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87" name="Google Shape;3887;p15"/>
          <p:cNvGrpSpPr/>
          <p:nvPr/>
        </p:nvGrpSpPr>
        <p:grpSpPr>
          <a:xfrm>
            <a:off x="2000305" y="1964311"/>
            <a:ext cx="609600" cy="609600"/>
            <a:chOff x="-44" y="1473"/>
            <a:chExt cx="981" cy="1105"/>
          </a:xfrm>
        </p:grpSpPr>
        <p:pic>
          <p:nvPicPr>
            <p:cNvPr id="3888" name="Google Shape;3888;p15" descr="desktop_computer_stylized_medium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9" name="Google Shape;3889;p15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0" name="Google Shape;3890;p15"/>
          <p:cNvGrpSpPr/>
          <p:nvPr/>
        </p:nvGrpSpPr>
        <p:grpSpPr>
          <a:xfrm>
            <a:off x="1815284" y="2250058"/>
            <a:ext cx="3092450" cy="1417637"/>
            <a:chOff x="256" y="1443"/>
            <a:chExt cx="1948" cy="893"/>
          </a:xfrm>
        </p:grpSpPr>
        <p:sp>
          <p:nvSpPr>
            <p:cNvPr id="3891" name="Google Shape;3891;p15"/>
            <p:cNvSpPr txBox="1"/>
            <p:nvPr/>
          </p:nvSpPr>
          <p:spPr>
            <a:xfrm>
              <a:off x="256" y="1885"/>
              <a:ext cx="1948" cy="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data, TV transmitted at different </a:t>
              </a:r>
              <a:endParaRPr/>
            </a:p>
            <a:p>
              <a:pPr marL="0" marR="0" lvl="0" indent="0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frequencies over </a:t>
              </a:r>
              <a:r>
                <a:rPr lang="en-US" sz="1600" b="0" i="1" u="none" strike="noStrike" cap="non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shared </a:t>
              </a:r>
              <a:r>
                <a:rPr lang="en-US" sz="16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cable </a:t>
              </a:r>
              <a:endParaRPr/>
            </a:p>
            <a:p>
              <a:pPr marL="0" marR="0" lvl="0" indent="0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distribution network</a:t>
              </a:r>
              <a:endParaRPr/>
            </a:p>
          </p:txBody>
        </p:sp>
        <p:cxnSp>
          <p:nvCxnSpPr>
            <p:cNvPr id="3892" name="Google Shape;3892;p15"/>
            <p:cNvCxnSpPr/>
            <p:nvPr/>
          </p:nvCxnSpPr>
          <p:spPr>
            <a:xfrm rot="10800000" flipH="1">
              <a:off x="1452" y="1443"/>
              <a:ext cx="282" cy="476"/>
            </a:xfrm>
            <a:prstGeom prst="straightConnector1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93" name="Google Shape;3893;p15"/>
          <p:cNvSpPr/>
          <p:nvPr/>
        </p:nvSpPr>
        <p:spPr>
          <a:xfrm>
            <a:off x="952500" y="4196551"/>
            <a:ext cx="11503627" cy="23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7338" marR="0" lvl="0" indent="-28733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HFC: hybrid fiber coax</a:t>
            </a:r>
            <a:endParaRPr/>
          </a:p>
          <a:p>
            <a:pPr marL="682625" marR="0" lvl="1" indent="-225425" algn="l" rtl="0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asymmetric: up to 40 Mbps – 1.2 Gbps downstream transmission rate, 30-100 Mbps upstream transmission rate</a:t>
            </a:r>
            <a:endParaRPr/>
          </a:p>
          <a:p>
            <a:pPr marL="342900" marR="0" lvl="0" indent="-342900" algn="l" rtl="0">
              <a:lnSpc>
                <a:spcPct val="9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network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cable, fiber attaches homes to ISP router</a:t>
            </a:r>
            <a:endParaRPr/>
          </a:p>
          <a:p>
            <a:pPr marL="682625" marR="0" lvl="1" indent="-225425" algn="l" rtl="0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homes </a:t>
            </a:r>
            <a:r>
              <a:rPr lang="en-US" sz="24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share access network</a:t>
            </a:r>
            <a:r>
              <a:rPr lang="en-US" sz="2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cable headend </a:t>
            </a:r>
            <a:endParaRPr/>
          </a:p>
          <a:p>
            <a:pPr marL="742950" marR="0" lvl="1" indent="-2857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894" name="Google Shape;3894;p15"/>
          <p:cNvGrpSpPr/>
          <p:nvPr/>
        </p:nvGrpSpPr>
        <p:grpSpPr>
          <a:xfrm>
            <a:off x="6634372" y="2229423"/>
            <a:ext cx="3584575" cy="1858963"/>
            <a:chOff x="6634372" y="2229423"/>
            <a:chExt cx="3584575" cy="1858963"/>
          </a:xfrm>
        </p:grpSpPr>
        <p:grpSp>
          <p:nvGrpSpPr>
            <p:cNvPr id="3895" name="Google Shape;3895;p15"/>
            <p:cNvGrpSpPr/>
            <p:nvPr/>
          </p:nvGrpSpPr>
          <p:grpSpPr>
            <a:xfrm>
              <a:off x="7701172" y="2391348"/>
              <a:ext cx="2517775" cy="508000"/>
              <a:chOff x="3912" y="1484"/>
              <a:chExt cx="1586" cy="320"/>
            </a:xfrm>
          </p:grpSpPr>
          <p:cxnSp>
            <p:nvCxnSpPr>
              <p:cNvPr id="3896" name="Google Shape;3896;p15"/>
              <p:cNvCxnSpPr/>
              <p:nvPr/>
            </p:nvCxnSpPr>
            <p:spPr>
              <a:xfrm rot="10800000">
                <a:off x="3912" y="1497"/>
                <a:ext cx="711" cy="94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97" name="Google Shape;3897;p15"/>
              <p:cNvSpPr txBox="1"/>
              <p:nvPr/>
            </p:nvSpPr>
            <p:spPr>
              <a:xfrm>
                <a:off x="4307" y="1484"/>
                <a:ext cx="1191" cy="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0" i="1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cable modem</a:t>
                </a:r>
                <a:endParaRPr/>
              </a:p>
              <a:p>
                <a:pPr marL="0" marR="0" lvl="0" indent="0" algn="r" rtl="0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0" i="1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termination system</a:t>
                </a:r>
                <a:endParaRPr/>
              </a:p>
            </p:txBody>
          </p:sp>
        </p:grpSp>
        <p:sp>
          <p:nvSpPr>
            <p:cNvPr id="3898" name="Google Shape;3898;p15"/>
            <p:cNvSpPr txBox="1"/>
            <p:nvPr/>
          </p:nvSpPr>
          <p:spPr>
            <a:xfrm>
              <a:off x="7086655" y="2478661"/>
              <a:ext cx="950913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CMTS</a:t>
              </a:r>
              <a:endParaRPr/>
            </a:p>
          </p:txBody>
        </p:sp>
        <p:sp>
          <p:nvSpPr>
            <p:cNvPr id="3899" name="Google Shape;3899;p15"/>
            <p:cNvSpPr/>
            <p:nvPr/>
          </p:nvSpPr>
          <p:spPr>
            <a:xfrm>
              <a:off x="7742447" y="2229423"/>
              <a:ext cx="206375" cy="927100"/>
            </a:xfrm>
            <a:custGeom>
              <a:avLst/>
              <a:gdLst/>
              <a:ahLst/>
              <a:cxnLst/>
              <a:rect l="l" t="t" r="r" b="b"/>
              <a:pathLst>
                <a:path w="130" h="584" extrusionOk="0">
                  <a:moveTo>
                    <a:pt x="0" y="0"/>
                  </a:moveTo>
                  <a:lnTo>
                    <a:pt x="130" y="0"/>
                  </a:lnTo>
                  <a:lnTo>
                    <a:pt x="130" y="58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00" name="Google Shape;3900;p15"/>
            <p:cNvGrpSpPr/>
            <p:nvPr/>
          </p:nvGrpSpPr>
          <p:grpSpPr>
            <a:xfrm>
              <a:off x="6634372" y="2940623"/>
              <a:ext cx="2178050" cy="1147763"/>
              <a:chOff x="6634372" y="2940623"/>
              <a:chExt cx="2178050" cy="1147763"/>
            </a:xfrm>
          </p:grpSpPr>
          <p:sp>
            <p:nvSpPr>
              <p:cNvPr id="3901" name="Google Shape;3901;p15"/>
              <p:cNvSpPr/>
              <p:nvPr/>
            </p:nvSpPr>
            <p:spPr>
              <a:xfrm>
                <a:off x="6634372" y="2940623"/>
                <a:ext cx="2178050" cy="11477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459" extrusionOk="0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CCFF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902" name="Google Shape;3902;p15"/>
              <p:cNvCxnSpPr/>
              <p:nvPr/>
            </p:nvCxnSpPr>
            <p:spPr>
              <a:xfrm rot="10800000" flipH="1">
                <a:off x="7464635" y="3294636"/>
                <a:ext cx="168275" cy="12065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3" name="Google Shape;3903;p15"/>
              <p:cNvCxnSpPr/>
              <p:nvPr/>
            </p:nvCxnSpPr>
            <p:spPr>
              <a:xfrm>
                <a:off x="7231272" y="3534348"/>
                <a:ext cx="0" cy="11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4" name="Google Shape;3904;p15"/>
              <p:cNvCxnSpPr/>
              <p:nvPr/>
            </p:nvCxnSpPr>
            <p:spPr>
              <a:xfrm rot="10800000" flipH="1">
                <a:off x="7464635" y="3391473"/>
                <a:ext cx="358775" cy="40005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5" name="Google Shape;3905;p15"/>
              <p:cNvCxnSpPr/>
              <p:nvPr/>
            </p:nvCxnSpPr>
            <p:spPr>
              <a:xfrm>
                <a:off x="7961522" y="3389886"/>
                <a:ext cx="0" cy="27146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6" name="Google Shape;3906;p15"/>
              <p:cNvCxnSpPr/>
              <p:nvPr/>
            </p:nvCxnSpPr>
            <p:spPr>
              <a:xfrm>
                <a:off x="7490035" y="3813748"/>
                <a:ext cx="257175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7" name="Google Shape;3907;p15"/>
              <p:cNvCxnSpPr/>
              <p:nvPr/>
            </p:nvCxnSpPr>
            <p:spPr>
              <a:xfrm>
                <a:off x="8245685" y="3801048"/>
                <a:ext cx="241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8" name="Google Shape;3908;p15"/>
              <p:cNvCxnSpPr/>
              <p:nvPr/>
            </p:nvCxnSpPr>
            <p:spPr>
              <a:xfrm>
                <a:off x="8510797" y="3797873"/>
                <a:ext cx="24288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09" name="Google Shape;3909;p15"/>
              <p:cNvSpPr txBox="1"/>
              <p:nvPr/>
            </p:nvSpPr>
            <p:spPr>
              <a:xfrm>
                <a:off x="8207585" y="3191448"/>
                <a:ext cx="552450" cy="3667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ISP</a:t>
                </a:r>
                <a:endParaRPr/>
              </a:p>
            </p:txBody>
          </p:sp>
          <p:grpSp>
            <p:nvGrpSpPr>
              <p:cNvPr id="3910" name="Google Shape;3910;p15"/>
              <p:cNvGrpSpPr/>
              <p:nvPr/>
            </p:nvGrpSpPr>
            <p:grpSpPr>
              <a:xfrm>
                <a:off x="6972551" y="3193191"/>
                <a:ext cx="576221" cy="330754"/>
                <a:chOff x="7493876" y="2774731"/>
                <a:chExt cx="1481958" cy="894622"/>
              </a:xfrm>
            </p:grpSpPr>
            <p:sp>
              <p:nvSpPr>
                <p:cNvPr id="3911" name="Google Shape;3911;p15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912" name="Google Shape;3912;p15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913" name="Google Shape;3913;p15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914" name="Google Shape;3914;p15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15" name="Google Shape;3915;p15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16" name="Google Shape;3916;p15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17" name="Google Shape;3917;p15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918" name="Google Shape;3918;p15"/>
              <p:cNvGrpSpPr/>
              <p:nvPr/>
            </p:nvGrpSpPr>
            <p:grpSpPr>
              <a:xfrm>
                <a:off x="6955883" y="3598924"/>
                <a:ext cx="576221" cy="330754"/>
                <a:chOff x="7493876" y="2774731"/>
                <a:chExt cx="1481958" cy="894622"/>
              </a:xfrm>
            </p:grpSpPr>
            <p:sp>
              <p:nvSpPr>
                <p:cNvPr id="3919" name="Google Shape;3919;p15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920" name="Google Shape;3920;p15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921" name="Google Shape;3921;p15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922" name="Google Shape;3922;p15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3" name="Google Shape;3923;p15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4" name="Google Shape;3924;p15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5" name="Google Shape;3925;p15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926" name="Google Shape;3926;p15"/>
              <p:cNvGrpSpPr/>
              <p:nvPr/>
            </p:nvGrpSpPr>
            <p:grpSpPr>
              <a:xfrm>
                <a:off x="7720114" y="3593282"/>
                <a:ext cx="576221" cy="330754"/>
                <a:chOff x="7493876" y="2774731"/>
                <a:chExt cx="1481958" cy="894622"/>
              </a:xfrm>
            </p:grpSpPr>
            <p:sp>
              <p:nvSpPr>
                <p:cNvPr id="3927" name="Google Shape;3927;p15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928" name="Google Shape;3928;p15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929" name="Google Shape;3929;p15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930" name="Google Shape;3930;p15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1" name="Google Shape;3931;p15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2" name="Google Shape;3932;p15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3" name="Google Shape;3933;p15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934" name="Google Shape;3934;p15"/>
              <p:cNvGrpSpPr/>
              <p:nvPr/>
            </p:nvGrpSpPr>
            <p:grpSpPr>
              <a:xfrm>
                <a:off x="7618622" y="3082478"/>
                <a:ext cx="576221" cy="330754"/>
                <a:chOff x="7493876" y="2774731"/>
                <a:chExt cx="1481958" cy="894622"/>
              </a:xfrm>
            </p:grpSpPr>
            <p:sp>
              <p:nvSpPr>
                <p:cNvPr id="3935" name="Google Shape;3935;p15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936" name="Google Shape;3936;p15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937" name="Google Shape;3937;p15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938" name="Google Shape;3938;p15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9" name="Google Shape;3939;p15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0" name="Google Shape;3940;p15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1" name="Google Shape;3941;p15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9F335A-A17E-8134-C480-A2ACBE70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195AE-BE56-0E6E-A90C-42BE1B9C1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8" name="Google Shape;3948;p16"/>
          <p:cNvGrpSpPr/>
          <p:nvPr/>
        </p:nvGrpSpPr>
        <p:grpSpPr>
          <a:xfrm>
            <a:off x="6745014" y="2947413"/>
            <a:ext cx="2178050" cy="1147763"/>
            <a:chOff x="6634372" y="2940623"/>
            <a:chExt cx="2178050" cy="1147763"/>
          </a:xfrm>
        </p:grpSpPr>
        <p:sp>
          <p:nvSpPr>
            <p:cNvPr id="3949" name="Google Shape;3949;p16"/>
            <p:cNvSpPr/>
            <p:nvPr/>
          </p:nvSpPr>
          <p:spPr>
            <a:xfrm>
              <a:off x="6634372" y="2940623"/>
              <a:ext cx="2178050" cy="1147763"/>
            </a:xfrm>
            <a:custGeom>
              <a:avLst/>
              <a:gdLst/>
              <a:ahLst/>
              <a:cxnLst/>
              <a:rect l="l" t="t" r="r" b="b"/>
              <a:pathLst>
                <a:path w="765" h="459" extrusionOk="0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50" name="Google Shape;3950;p16"/>
            <p:cNvCxnSpPr/>
            <p:nvPr/>
          </p:nvCxnSpPr>
          <p:spPr>
            <a:xfrm rot="10800000" flipH="1">
              <a:off x="7464635" y="3294636"/>
              <a:ext cx="168275" cy="1206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1" name="Google Shape;3951;p16"/>
            <p:cNvCxnSpPr/>
            <p:nvPr/>
          </p:nvCxnSpPr>
          <p:spPr>
            <a:xfrm>
              <a:off x="7231272" y="3534348"/>
              <a:ext cx="0" cy="11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2" name="Google Shape;3952;p16"/>
            <p:cNvCxnSpPr/>
            <p:nvPr/>
          </p:nvCxnSpPr>
          <p:spPr>
            <a:xfrm rot="10800000" flipH="1">
              <a:off x="7464635" y="3391473"/>
              <a:ext cx="358775" cy="4000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3" name="Google Shape;3953;p16"/>
            <p:cNvCxnSpPr/>
            <p:nvPr/>
          </p:nvCxnSpPr>
          <p:spPr>
            <a:xfrm>
              <a:off x="7961522" y="3389886"/>
              <a:ext cx="0" cy="27146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4" name="Google Shape;3954;p16"/>
            <p:cNvCxnSpPr/>
            <p:nvPr/>
          </p:nvCxnSpPr>
          <p:spPr>
            <a:xfrm>
              <a:off x="7490035" y="3813748"/>
              <a:ext cx="25717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5" name="Google Shape;3955;p16"/>
            <p:cNvCxnSpPr/>
            <p:nvPr/>
          </p:nvCxnSpPr>
          <p:spPr>
            <a:xfrm>
              <a:off x="8245685" y="3801048"/>
              <a:ext cx="241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6" name="Google Shape;3956;p16"/>
            <p:cNvCxnSpPr/>
            <p:nvPr/>
          </p:nvCxnSpPr>
          <p:spPr>
            <a:xfrm>
              <a:off x="8510797" y="3797873"/>
              <a:ext cx="242888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957" name="Google Shape;3957;p16"/>
            <p:cNvSpPr txBox="1"/>
            <p:nvPr/>
          </p:nvSpPr>
          <p:spPr>
            <a:xfrm>
              <a:off x="8207585" y="3191448"/>
              <a:ext cx="55245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ISP</a:t>
              </a:r>
              <a:endParaRPr/>
            </a:p>
          </p:txBody>
        </p:sp>
        <p:grpSp>
          <p:nvGrpSpPr>
            <p:cNvPr id="3958" name="Google Shape;3958;p16"/>
            <p:cNvGrpSpPr/>
            <p:nvPr/>
          </p:nvGrpSpPr>
          <p:grpSpPr>
            <a:xfrm>
              <a:off x="6972551" y="3193191"/>
              <a:ext cx="576221" cy="330754"/>
              <a:chOff x="7493876" y="2774731"/>
              <a:chExt cx="1481958" cy="894622"/>
            </a:xfrm>
          </p:grpSpPr>
          <p:sp>
            <p:nvSpPr>
              <p:cNvPr id="3959" name="Google Shape;3959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3960" name="Google Shape;3960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3961" name="Google Shape;3961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962" name="Google Shape;3962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3" name="Google Shape;3963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4" name="Google Shape;3964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5" name="Google Shape;3965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966" name="Google Shape;3966;p16"/>
            <p:cNvGrpSpPr/>
            <p:nvPr/>
          </p:nvGrpSpPr>
          <p:grpSpPr>
            <a:xfrm>
              <a:off x="6955883" y="3598924"/>
              <a:ext cx="576221" cy="330754"/>
              <a:chOff x="7493876" y="2774731"/>
              <a:chExt cx="1481958" cy="894622"/>
            </a:xfrm>
          </p:grpSpPr>
          <p:sp>
            <p:nvSpPr>
              <p:cNvPr id="3967" name="Google Shape;3967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3968" name="Google Shape;3968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3969" name="Google Shape;3969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970" name="Google Shape;3970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1" name="Google Shape;3971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2" name="Google Shape;3972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3" name="Google Shape;3973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974" name="Google Shape;3974;p16"/>
            <p:cNvGrpSpPr/>
            <p:nvPr/>
          </p:nvGrpSpPr>
          <p:grpSpPr>
            <a:xfrm>
              <a:off x="7720114" y="3593282"/>
              <a:ext cx="576221" cy="330754"/>
              <a:chOff x="7493876" y="2774731"/>
              <a:chExt cx="1481958" cy="894622"/>
            </a:xfrm>
          </p:grpSpPr>
          <p:sp>
            <p:nvSpPr>
              <p:cNvPr id="3975" name="Google Shape;3975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3976" name="Google Shape;3976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3977" name="Google Shape;3977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978" name="Google Shape;3978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9" name="Google Shape;3979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0" name="Google Shape;3980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1" name="Google Shape;3981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982" name="Google Shape;3982;p16"/>
            <p:cNvGrpSpPr/>
            <p:nvPr/>
          </p:nvGrpSpPr>
          <p:grpSpPr>
            <a:xfrm>
              <a:off x="7618622" y="3082478"/>
              <a:ext cx="576221" cy="330754"/>
              <a:chOff x="7493876" y="2774731"/>
              <a:chExt cx="1481958" cy="894622"/>
            </a:xfrm>
          </p:grpSpPr>
          <p:sp>
            <p:nvSpPr>
              <p:cNvPr id="3983" name="Google Shape;3983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3984" name="Google Shape;3984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3985" name="Google Shape;3985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986" name="Google Shape;3986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7" name="Google Shape;3987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8" name="Google Shape;3988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9" name="Google Shape;3989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3990" name="Google Shape;3990;p16"/>
          <p:cNvSpPr txBox="1">
            <a:spLocks noGrp="1"/>
          </p:cNvSpPr>
          <p:nvPr>
            <p:ph type="title"/>
          </p:nvPr>
        </p:nvSpPr>
        <p:spPr>
          <a:xfrm>
            <a:off x="419100" y="273146"/>
            <a:ext cx="114300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lang="en-US" sz="4800" b="0"/>
              <a:t>Access networks: digital subscriber line (DSL)</a:t>
            </a:r>
            <a:endParaRPr sz="4800" b="0"/>
          </a:p>
        </p:txBody>
      </p:sp>
      <p:sp>
        <p:nvSpPr>
          <p:cNvPr id="3991" name="Google Shape;3991;p16"/>
          <p:cNvSpPr/>
          <p:nvPr/>
        </p:nvSpPr>
        <p:spPr>
          <a:xfrm>
            <a:off x="5902873" y="1444625"/>
            <a:ext cx="2216150" cy="1477963"/>
          </a:xfrm>
          <a:custGeom>
            <a:avLst/>
            <a:gdLst/>
            <a:ahLst/>
            <a:cxnLst/>
            <a:rect l="l" t="t" r="r" b="b"/>
            <a:pathLst>
              <a:path w="1396" h="931" extrusionOk="0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2" name="Google Shape;3992;p16"/>
          <p:cNvSpPr/>
          <p:nvPr/>
        </p:nvSpPr>
        <p:spPr>
          <a:xfrm>
            <a:off x="6902998" y="2151063"/>
            <a:ext cx="193675" cy="193675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3" name="Google Shape;3993;p16"/>
          <p:cNvSpPr/>
          <p:nvPr/>
        </p:nvSpPr>
        <p:spPr>
          <a:xfrm>
            <a:off x="7283998" y="1779588"/>
            <a:ext cx="193675" cy="193675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994" name="Google Shape;3994;p16"/>
          <p:cNvCxnSpPr/>
          <p:nvPr/>
        </p:nvCxnSpPr>
        <p:spPr>
          <a:xfrm rot="10800000" flipH="1">
            <a:off x="6990311" y="1920875"/>
            <a:ext cx="317500" cy="3365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5" name="Google Shape;3995;p16"/>
          <p:cNvCxnSpPr/>
          <p:nvPr/>
        </p:nvCxnSpPr>
        <p:spPr>
          <a:xfrm>
            <a:off x="7384011" y="1897063"/>
            <a:ext cx="400050" cy="5905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96" name="Google Shape;3996;p16"/>
          <p:cNvSpPr/>
          <p:nvPr/>
        </p:nvSpPr>
        <p:spPr>
          <a:xfrm>
            <a:off x="6182273" y="1900238"/>
            <a:ext cx="955675" cy="7000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7" name="Google Shape;3997;p16"/>
          <p:cNvSpPr txBox="1"/>
          <p:nvPr/>
        </p:nvSpPr>
        <p:spPr>
          <a:xfrm>
            <a:off x="5637761" y="1419225"/>
            <a:ext cx="1925637" cy="287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 office</a:t>
            </a:r>
            <a:endParaRPr/>
          </a:p>
        </p:txBody>
      </p:sp>
      <p:cxnSp>
        <p:nvCxnSpPr>
          <p:cNvPr id="3998" name="Google Shape;3998;p16"/>
          <p:cNvCxnSpPr/>
          <p:nvPr/>
        </p:nvCxnSpPr>
        <p:spPr>
          <a:xfrm>
            <a:off x="4288386" y="2306638"/>
            <a:ext cx="193833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9" name="Google Shape;3999;p16"/>
          <p:cNvSpPr txBox="1"/>
          <p:nvPr/>
        </p:nvSpPr>
        <p:spPr>
          <a:xfrm>
            <a:off x="7539586" y="1473200"/>
            <a:ext cx="1074737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telephone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/>
          </a:p>
        </p:txBody>
      </p:sp>
      <p:grpSp>
        <p:nvGrpSpPr>
          <p:cNvPr id="4000" name="Google Shape;4000;p16"/>
          <p:cNvGrpSpPr/>
          <p:nvPr/>
        </p:nvGrpSpPr>
        <p:grpSpPr>
          <a:xfrm>
            <a:off x="6239423" y="2017713"/>
            <a:ext cx="368300" cy="519112"/>
            <a:chOff x="1852" y="2562"/>
            <a:chExt cx="355" cy="471"/>
          </a:xfrm>
        </p:grpSpPr>
        <p:sp>
          <p:nvSpPr>
            <p:cNvPr id="4001" name="Google Shape;4001;p16"/>
            <p:cNvSpPr/>
            <p:nvPr/>
          </p:nvSpPr>
          <p:spPr>
            <a:xfrm>
              <a:off x="1852" y="2621"/>
              <a:ext cx="318" cy="412"/>
            </a:xfrm>
            <a:custGeom>
              <a:avLst/>
              <a:gdLst/>
              <a:ahLst/>
              <a:cxnLst/>
              <a:rect l="l" t="t" r="r" b="b"/>
              <a:pathLst>
                <a:path w="318" h="412" extrusionOk="0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2" name="Google Shape;4002;p16"/>
            <p:cNvSpPr/>
            <p:nvPr/>
          </p:nvSpPr>
          <p:spPr>
            <a:xfrm>
              <a:off x="1854" y="2562"/>
              <a:ext cx="353" cy="369"/>
            </a:xfrm>
            <a:custGeom>
              <a:avLst/>
              <a:gdLst/>
              <a:ahLst/>
              <a:cxnLst/>
              <a:rect l="l" t="t" r="r" b="b"/>
              <a:pathLst>
                <a:path w="353" h="369" extrusionOk="0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03" name="Google Shape;4003;p16"/>
            <p:cNvCxnSpPr/>
            <p:nvPr/>
          </p:nvCxnSpPr>
          <p:spPr>
            <a:xfrm flipH="1">
              <a:off x="2167" y="2674"/>
              <a:ext cx="34" cy="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4" name="Google Shape;4004;p16"/>
            <p:cNvCxnSpPr/>
            <p:nvPr/>
          </p:nvCxnSpPr>
          <p:spPr>
            <a:xfrm>
              <a:off x="1880" y="2830"/>
              <a:ext cx="26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005" name="Google Shape;4005;p16"/>
            <p:cNvSpPr/>
            <p:nvPr/>
          </p:nvSpPr>
          <p:spPr>
            <a:xfrm>
              <a:off x="1874" y="2670"/>
              <a:ext cx="264" cy="105"/>
            </a:xfrm>
            <a:custGeom>
              <a:avLst/>
              <a:gdLst/>
              <a:ahLst/>
              <a:cxnLst/>
              <a:rect l="l" t="t" r="r" b="b"/>
              <a:pathLst>
                <a:path w="264" h="105" extrusionOk="0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6" name="Google Shape;4006;p16"/>
            <p:cNvSpPr/>
            <p:nvPr/>
          </p:nvSpPr>
          <p:spPr>
            <a:xfrm rot="10800000" flipH="1">
              <a:off x="1874" y="2884"/>
              <a:ext cx="264" cy="105"/>
            </a:xfrm>
            <a:custGeom>
              <a:avLst/>
              <a:gdLst/>
              <a:ahLst/>
              <a:cxnLst/>
              <a:rect l="l" t="t" r="r" b="b"/>
              <a:pathLst>
                <a:path w="264" h="105" extrusionOk="0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07" name="Google Shape;4007;p16"/>
          <p:cNvSpPr txBox="1"/>
          <p:nvPr/>
        </p:nvSpPr>
        <p:spPr>
          <a:xfrm>
            <a:off x="5918748" y="2562225"/>
            <a:ext cx="950913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DSLAM</a:t>
            </a:r>
            <a:endParaRPr/>
          </a:p>
        </p:txBody>
      </p:sp>
      <p:grpSp>
        <p:nvGrpSpPr>
          <p:cNvPr id="4008" name="Google Shape;4008;p16"/>
          <p:cNvGrpSpPr/>
          <p:nvPr/>
        </p:nvGrpSpPr>
        <p:grpSpPr>
          <a:xfrm>
            <a:off x="4980536" y="1304925"/>
            <a:ext cx="796925" cy="658813"/>
            <a:chOff x="1671" y="1861"/>
            <a:chExt cx="502" cy="415"/>
          </a:xfrm>
        </p:grpSpPr>
        <p:sp>
          <p:nvSpPr>
            <p:cNvPr id="4009" name="Google Shape;4009;p16"/>
            <p:cNvSpPr/>
            <p:nvPr/>
          </p:nvSpPr>
          <p:spPr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16"/>
            <p:cNvSpPr/>
            <p:nvPr/>
          </p:nvSpPr>
          <p:spPr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1" name="Google Shape;4011;p16"/>
          <p:cNvSpPr/>
          <p:nvPr/>
        </p:nvSpPr>
        <p:spPr>
          <a:xfrm>
            <a:off x="5583786" y="1893888"/>
            <a:ext cx="674687" cy="239712"/>
          </a:xfrm>
          <a:custGeom>
            <a:avLst/>
            <a:gdLst/>
            <a:ahLst/>
            <a:cxnLst/>
            <a:rect l="l" t="t" r="r" b="b"/>
            <a:pathLst>
              <a:path w="425" h="151" extrusionOk="0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12" name="Google Shape;4012;p16"/>
          <p:cNvCxnSpPr/>
          <p:nvPr/>
        </p:nvCxnSpPr>
        <p:spPr>
          <a:xfrm>
            <a:off x="6612486" y="2259013"/>
            <a:ext cx="3778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3" name="Google Shape;4013;p16"/>
          <p:cNvSpPr/>
          <p:nvPr/>
        </p:nvSpPr>
        <p:spPr>
          <a:xfrm>
            <a:off x="6612486" y="2327275"/>
            <a:ext cx="463550" cy="1009650"/>
          </a:xfrm>
          <a:custGeom>
            <a:avLst/>
            <a:gdLst/>
            <a:ahLst/>
            <a:cxnLst/>
            <a:rect l="l" t="t" r="r" b="b"/>
            <a:pathLst>
              <a:path w="292" h="636" extrusionOk="0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4" name="Google Shape;4014;p16"/>
          <p:cNvGrpSpPr/>
          <p:nvPr/>
        </p:nvGrpSpPr>
        <p:grpSpPr>
          <a:xfrm>
            <a:off x="2375448" y="2384425"/>
            <a:ext cx="3117850" cy="1611313"/>
            <a:chOff x="490" y="1538"/>
            <a:chExt cx="1964" cy="1015"/>
          </a:xfrm>
        </p:grpSpPr>
        <p:sp>
          <p:nvSpPr>
            <p:cNvPr id="4015" name="Google Shape;4015;p16"/>
            <p:cNvSpPr txBox="1"/>
            <p:nvPr/>
          </p:nvSpPr>
          <p:spPr>
            <a:xfrm>
              <a:off x="490" y="2102"/>
              <a:ext cx="1809" cy="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voice, data transmitted</a:t>
              </a:r>
              <a:endParaRPr/>
            </a:p>
            <a:p>
              <a:pPr marL="0" marR="0" lvl="0" indent="0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at different frequencies over</a:t>
              </a:r>
              <a:endParaRPr/>
            </a:p>
            <a:p>
              <a:pPr marL="0" marR="0" lvl="0" indent="0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dedicated </a:t>
              </a:r>
              <a:r>
                <a:rPr lang="en-US" sz="16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line to central office</a:t>
              </a:r>
              <a:endParaRPr/>
            </a:p>
          </p:txBody>
        </p:sp>
        <p:cxnSp>
          <p:nvCxnSpPr>
            <p:cNvPr id="4016" name="Google Shape;4016;p16"/>
            <p:cNvCxnSpPr/>
            <p:nvPr/>
          </p:nvCxnSpPr>
          <p:spPr>
            <a:xfrm rot="10800000" flipH="1">
              <a:off x="2093" y="1538"/>
              <a:ext cx="361" cy="584"/>
            </a:xfrm>
            <a:prstGeom prst="straightConnector1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17" name="Google Shape;4017;p16"/>
          <p:cNvSpPr/>
          <p:nvPr/>
        </p:nvSpPr>
        <p:spPr>
          <a:xfrm>
            <a:off x="1010672" y="4004660"/>
            <a:ext cx="10515599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738188" marR="0" lvl="1" indent="-219075" algn="l" rtl="0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24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existing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telephone line to central office DSLAM</a:t>
            </a:r>
            <a:endParaRPr/>
          </a:p>
          <a:p>
            <a:pPr marL="1147763" marR="0" lvl="2" indent="-233362" algn="l" rtl="0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over DSL phone line goes to Internet</a:t>
            </a:r>
            <a:endParaRPr/>
          </a:p>
          <a:p>
            <a:pPr marL="1147763" marR="0" lvl="2" indent="-233362" algn="l" rtl="0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voice over DSL phone line goes to telephone net</a:t>
            </a:r>
            <a:endParaRPr/>
          </a:p>
          <a:p>
            <a:pPr marL="738188" marR="0" lvl="1" indent="-219075" algn="l" rtl="0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24-52 Mbps dedicated downstream transmission rate </a:t>
            </a:r>
            <a:endParaRPr/>
          </a:p>
          <a:p>
            <a:pPr marL="738188" marR="0" lvl="1" indent="-219075" algn="l" rtl="0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3.5-16 Mbps dedicated upstream transmission rate</a:t>
            </a:r>
            <a:endParaRPr/>
          </a:p>
        </p:txBody>
      </p:sp>
      <p:sp>
        <p:nvSpPr>
          <p:cNvPr id="4018" name="Google Shape;4018;p16"/>
          <p:cNvSpPr/>
          <p:nvPr/>
        </p:nvSpPr>
        <p:spPr>
          <a:xfrm>
            <a:off x="2835823" y="175736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9" name="Google Shape;4019;p16"/>
          <p:cNvCxnSpPr/>
          <p:nvPr/>
        </p:nvCxnSpPr>
        <p:spPr>
          <a:xfrm rot="10800000" flipH="1">
            <a:off x="3321598" y="2308225"/>
            <a:ext cx="365125" cy="15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0" name="Google Shape;4020;p16"/>
          <p:cNvSpPr txBox="1"/>
          <p:nvPr/>
        </p:nvSpPr>
        <p:spPr>
          <a:xfrm>
            <a:off x="3583536" y="2414588"/>
            <a:ext cx="7747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DSL</a:t>
            </a:r>
            <a:endParaRPr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modem</a:t>
            </a:r>
            <a:endParaRPr/>
          </a:p>
        </p:txBody>
      </p:sp>
      <p:sp>
        <p:nvSpPr>
          <p:cNvPr id="4021" name="Google Shape;4021;p16"/>
          <p:cNvSpPr txBox="1"/>
          <p:nvPr/>
        </p:nvSpPr>
        <p:spPr>
          <a:xfrm>
            <a:off x="4261398" y="2438400"/>
            <a:ext cx="706438" cy="26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splitter</a:t>
            </a:r>
            <a:endParaRPr/>
          </a:p>
        </p:txBody>
      </p:sp>
      <p:grpSp>
        <p:nvGrpSpPr>
          <p:cNvPr id="4022" name="Google Shape;4022;p16"/>
          <p:cNvGrpSpPr/>
          <p:nvPr/>
        </p:nvGrpSpPr>
        <p:grpSpPr>
          <a:xfrm>
            <a:off x="3677198" y="2195513"/>
            <a:ext cx="614363" cy="220662"/>
            <a:chOff x="322" y="890"/>
            <a:chExt cx="872" cy="339"/>
          </a:xfrm>
        </p:grpSpPr>
        <p:sp>
          <p:nvSpPr>
            <p:cNvPr id="4023" name="Google Shape;4023;p16"/>
            <p:cNvSpPr/>
            <p:nvPr/>
          </p:nvSpPr>
          <p:spPr>
            <a:xfrm>
              <a:off x="322" y="1005"/>
              <a:ext cx="872" cy="224"/>
            </a:xfrm>
            <a:prstGeom prst="rect">
              <a:avLst/>
            </a:prstGeom>
            <a:solidFill>
              <a:srgbClr val="BFBFB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16"/>
            <p:cNvSpPr/>
            <p:nvPr/>
          </p:nvSpPr>
          <p:spPr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16"/>
            <p:cNvSpPr/>
            <p:nvPr/>
          </p:nvSpPr>
          <p:spPr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16"/>
            <p:cNvSpPr/>
            <p:nvPr/>
          </p:nvSpPr>
          <p:spPr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16"/>
            <p:cNvSpPr/>
            <p:nvPr/>
          </p:nvSpPr>
          <p:spPr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16"/>
            <p:cNvSpPr/>
            <p:nvPr/>
          </p:nvSpPr>
          <p:spPr>
            <a:xfrm rot="10800000" flipH="1">
              <a:off x="322" y="890"/>
              <a:ext cx="859" cy="1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9" name="Google Shape;4029;p16"/>
          <p:cNvSpPr/>
          <p:nvPr/>
        </p:nvSpPr>
        <p:spPr>
          <a:xfrm>
            <a:off x="2553248" y="1346200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0" name="Google Shape;4030;p16"/>
          <p:cNvSpPr/>
          <p:nvPr/>
        </p:nvSpPr>
        <p:spPr>
          <a:xfrm>
            <a:off x="4531273" y="2246313"/>
            <a:ext cx="166688" cy="144462"/>
          </a:xfrm>
          <a:prstGeom prst="rect">
            <a:avLst/>
          </a:prstGeom>
          <a:solidFill>
            <a:srgbClr val="000099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1" name="Google Shape;4031;p16"/>
          <p:cNvSpPr/>
          <p:nvPr/>
        </p:nvSpPr>
        <p:spPr>
          <a:xfrm>
            <a:off x="4007398" y="1801813"/>
            <a:ext cx="604838" cy="434975"/>
          </a:xfrm>
          <a:custGeom>
            <a:avLst/>
            <a:gdLst/>
            <a:ahLst/>
            <a:cxnLst/>
            <a:rect l="l" t="t" r="r" b="b"/>
            <a:pathLst>
              <a:path w="381" h="274" extrusionOk="0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32" name="Google Shape;4032;p16"/>
          <p:cNvGraphicFramePr/>
          <p:nvPr/>
        </p:nvGraphicFramePr>
        <p:xfrm>
          <a:off x="3667673" y="1598613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r:id="rId4" imgW="490538" imgH="369887" progId="MS_ClipArt_Gallery.2">
                  <p:embed/>
                </p:oleObj>
              </mc:Choice>
              <mc:Fallback>
                <p:oleObj r:id="rId4" imgW="490538" imgH="369887" progId="MS_ClipArt_Gallery.2">
                  <p:embed/>
                  <p:pic>
                    <p:nvPicPr>
                      <p:cNvPr id="4032" name="Google Shape;4032;p16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3667673" y="1598613"/>
                        <a:ext cx="4905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33" name="Google Shape;4033;p16"/>
          <p:cNvCxnSpPr/>
          <p:nvPr/>
        </p:nvCxnSpPr>
        <p:spPr>
          <a:xfrm rot="10800000">
            <a:off x="4294736" y="2308225"/>
            <a:ext cx="23971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4" name="Google Shape;4034;p16"/>
          <p:cNvSpPr/>
          <p:nvPr/>
        </p:nvSpPr>
        <p:spPr>
          <a:xfrm>
            <a:off x="6042573" y="1646238"/>
            <a:ext cx="1206500" cy="261937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5" name="Google Shape;4035;p16"/>
          <p:cNvGrpSpPr/>
          <p:nvPr/>
        </p:nvGrpSpPr>
        <p:grpSpPr>
          <a:xfrm>
            <a:off x="5275811" y="2809875"/>
            <a:ext cx="1323975" cy="1174750"/>
            <a:chOff x="2317" y="1806"/>
            <a:chExt cx="834" cy="740"/>
          </a:xfrm>
        </p:grpSpPr>
        <p:cxnSp>
          <p:nvCxnSpPr>
            <p:cNvPr id="4036" name="Google Shape;4036;p16"/>
            <p:cNvCxnSpPr/>
            <p:nvPr/>
          </p:nvCxnSpPr>
          <p:spPr>
            <a:xfrm rot="10800000" flipH="1">
              <a:off x="2671" y="1806"/>
              <a:ext cx="268" cy="433"/>
            </a:xfrm>
            <a:prstGeom prst="straightConnector1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37" name="Google Shape;4037;p16"/>
            <p:cNvSpPr txBox="1"/>
            <p:nvPr/>
          </p:nvSpPr>
          <p:spPr>
            <a:xfrm>
              <a:off x="2317" y="2226"/>
              <a:ext cx="834" cy="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DSL access </a:t>
              </a:r>
              <a:endParaRPr/>
            </a:p>
            <a:p>
              <a:pPr marL="0" marR="0" lvl="0" indent="0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multiplexer</a:t>
              </a:r>
              <a:endParaRPr/>
            </a:p>
          </p:txBody>
        </p:sp>
      </p:grpSp>
      <p:grpSp>
        <p:nvGrpSpPr>
          <p:cNvPr id="4038" name="Google Shape;4038;p16"/>
          <p:cNvGrpSpPr/>
          <p:nvPr/>
        </p:nvGrpSpPr>
        <p:grpSpPr>
          <a:xfrm>
            <a:off x="2740573" y="1985963"/>
            <a:ext cx="642938" cy="644525"/>
            <a:chOff x="-44" y="1473"/>
            <a:chExt cx="981" cy="1105"/>
          </a:xfrm>
        </p:grpSpPr>
        <p:pic>
          <p:nvPicPr>
            <p:cNvPr id="4039" name="Google Shape;4039;p16" descr="desktop_computer_stylized_medium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0" name="Google Shape;4040;p1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5DD84-3D05-557C-EA1D-4B561C92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7A0D4-3C41-2F79-69A2-B6F1F7E2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17"/>
          <p:cNvSpPr txBox="1"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lang="en-US" sz="5400" b="0"/>
              <a:t>Access networks: home networks</a:t>
            </a:r>
            <a:endParaRPr sz="5400" b="0"/>
          </a:p>
        </p:txBody>
      </p:sp>
      <p:sp>
        <p:nvSpPr>
          <p:cNvPr id="4048" name="Google Shape;4048;p17"/>
          <p:cNvSpPr/>
          <p:nvPr/>
        </p:nvSpPr>
        <p:spPr>
          <a:xfrm>
            <a:off x="2624905" y="154006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9" name="Google Shape;4049;p17"/>
          <p:cNvSpPr txBox="1"/>
          <p:nvPr/>
        </p:nvSpPr>
        <p:spPr>
          <a:xfrm>
            <a:off x="8542942" y="3493569"/>
            <a:ext cx="2897188" cy="722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to/from headend or central office</a:t>
            </a:r>
            <a:endParaRPr/>
          </a:p>
        </p:txBody>
      </p:sp>
      <p:sp>
        <p:nvSpPr>
          <p:cNvPr id="4050" name="Google Shape;4050;p17"/>
          <p:cNvSpPr/>
          <p:nvPr/>
        </p:nvSpPr>
        <p:spPr>
          <a:xfrm>
            <a:off x="3059880" y="229412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51" name="Google Shape;4051;p17"/>
          <p:cNvGrpSpPr/>
          <p:nvPr/>
        </p:nvGrpSpPr>
        <p:grpSpPr>
          <a:xfrm>
            <a:off x="6158680" y="3633978"/>
            <a:ext cx="3000375" cy="361950"/>
            <a:chOff x="2434" y="2109"/>
            <a:chExt cx="1890" cy="228"/>
          </a:xfrm>
        </p:grpSpPr>
        <p:grpSp>
          <p:nvGrpSpPr>
            <p:cNvPr id="4052" name="Google Shape;4052;p17"/>
            <p:cNvGrpSpPr/>
            <p:nvPr/>
          </p:nvGrpSpPr>
          <p:grpSpPr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4053" name="Google Shape;4053;p17"/>
              <p:cNvSpPr/>
              <p:nvPr/>
            </p:nvSpPr>
            <p:spPr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BFBFBF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4" name="Google Shape;4054;p17"/>
              <p:cNvSpPr/>
              <p:nvPr/>
            </p:nvSpPr>
            <p:spPr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5" name="Google Shape;4055;p17"/>
              <p:cNvSpPr/>
              <p:nvPr/>
            </p:nvSpPr>
            <p:spPr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6" name="Google Shape;4056;p17"/>
              <p:cNvSpPr/>
              <p:nvPr/>
            </p:nvSpPr>
            <p:spPr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7" name="Google Shape;4057;p17"/>
              <p:cNvSpPr/>
              <p:nvPr/>
            </p:nvSpPr>
            <p:spPr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8" name="Google Shape;4058;p17"/>
              <p:cNvSpPr/>
              <p:nvPr/>
            </p:nvSpPr>
            <p:spPr>
              <a:xfrm rot="10800000" flipH="1">
                <a:off x="322" y="890"/>
                <a:ext cx="859" cy="1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59" name="Google Shape;4059;p17"/>
            <p:cNvCxnSpPr/>
            <p:nvPr/>
          </p:nvCxnSpPr>
          <p:spPr>
            <a:xfrm rot="10800000">
              <a:off x="3361" y="2258"/>
              <a:ext cx="963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0" name="Google Shape;4060;p17"/>
            <p:cNvCxnSpPr/>
            <p:nvPr/>
          </p:nvCxnSpPr>
          <p:spPr>
            <a:xfrm rot="10800000">
              <a:off x="2434" y="2261"/>
              <a:ext cx="288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061" name="Google Shape;4061;p17"/>
          <p:cNvCxnSpPr/>
          <p:nvPr/>
        </p:nvCxnSpPr>
        <p:spPr>
          <a:xfrm rot="10800000">
            <a:off x="4306067" y="3845115"/>
            <a:ext cx="82232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62" name="Google Shape;4062;p17"/>
          <p:cNvGrpSpPr/>
          <p:nvPr/>
        </p:nvGrpSpPr>
        <p:grpSpPr>
          <a:xfrm>
            <a:off x="3685355" y="3265678"/>
            <a:ext cx="1068387" cy="820737"/>
            <a:chOff x="2967" y="478"/>
            <a:chExt cx="788" cy="625"/>
          </a:xfrm>
        </p:grpSpPr>
        <p:pic>
          <p:nvPicPr>
            <p:cNvPr id="4063" name="Google Shape;4063;p17" descr="access_point_stylized_sma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4" name="Google Shape;4064;p17" descr="antenna_radiation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065" name="Google Shape;4065;p17"/>
          <p:cNvCxnSpPr/>
          <p:nvPr/>
        </p:nvCxnSpPr>
        <p:spPr>
          <a:xfrm rot="10800000">
            <a:off x="5632155" y="3109101"/>
            <a:ext cx="0" cy="46831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66" name="Google Shape;4066;p17"/>
          <p:cNvGrpSpPr/>
          <p:nvPr/>
        </p:nvGrpSpPr>
        <p:grpSpPr>
          <a:xfrm>
            <a:off x="7196905" y="4084827"/>
            <a:ext cx="2527300" cy="1298574"/>
            <a:chOff x="3355" y="2333"/>
            <a:chExt cx="1592" cy="818"/>
          </a:xfrm>
        </p:grpSpPr>
        <p:sp>
          <p:nvSpPr>
            <p:cNvPr id="4067" name="Google Shape;4067;p17"/>
            <p:cNvSpPr txBox="1"/>
            <p:nvPr/>
          </p:nvSpPr>
          <p:spPr>
            <a:xfrm>
              <a:off x="3355" y="2934"/>
              <a:ext cx="1592" cy="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cable or DSL modem</a:t>
              </a:r>
              <a:endParaRPr/>
            </a:p>
          </p:txBody>
        </p:sp>
        <p:cxnSp>
          <p:nvCxnSpPr>
            <p:cNvPr id="4068" name="Google Shape;4068;p17"/>
            <p:cNvCxnSpPr/>
            <p:nvPr/>
          </p:nvCxnSpPr>
          <p:spPr>
            <a:xfrm>
              <a:off x="3449" y="2333"/>
              <a:ext cx="0" cy="59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69" name="Google Shape;4069;p17"/>
          <p:cNvGrpSpPr/>
          <p:nvPr/>
        </p:nvGrpSpPr>
        <p:grpSpPr>
          <a:xfrm>
            <a:off x="5931667" y="4076891"/>
            <a:ext cx="2593975" cy="1811338"/>
            <a:chOff x="2558" y="2328"/>
            <a:chExt cx="1634" cy="1141"/>
          </a:xfrm>
        </p:grpSpPr>
        <p:sp>
          <p:nvSpPr>
            <p:cNvPr id="4070" name="Google Shape;4070;p17"/>
            <p:cNvSpPr txBox="1"/>
            <p:nvPr/>
          </p:nvSpPr>
          <p:spPr>
            <a:xfrm>
              <a:off x="2558" y="3252"/>
              <a:ext cx="1634" cy="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router, firewall, NAT</a:t>
              </a:r>
              <a:endParaRPr/>
            </a:p>
          </p:txBody>
        </p:sp>
        <p:cxnSp>
          <p:nvCxnSpPr>
            <p:cNvPr id="4071" name="Google Shape;4071;p17"/>
            <p:cNvCxnSpPr/>
            <p:nvPr/>
          </p:nvCxnSpPr>
          <p:spPr>
            <a:xfrm>
              <a:off x="2645" y="2328"/>
              <a:ext cx="0" cy="938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72" name="Google Shape;4072;p17"/>
          <p:cNvGrpSpPr/>
          <p:nvPr/>
        </p:nvGrpSpPr>
        <p:grpSpPr>
          <a:xfrm>
            <a:off x="5476055" y="4957952"/>
            <a:ext cx="2927350" cy="1425205"/>
            <a:chOff x="2062" y="2532"/>
            <a:chExt cx="1844" cy="1239"/>
          </a:xfrm>
        </p:grpSpPr>
        <p:cxnSp>
          <p:nvCxnSpPr>
            <p:cNvPr id="4073" name="Google Shape;4073;p17"/>
            <p:cNvCxnSpPr/>
            <p:nvPr/>
          </p:nvCxnSpPr>
          <p:spPr>
            <a:xfrm>
              <a:off x="2064" y="2532"/>
              <a:ext cx="0" cy="938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74" name="Google Shape;4074;p17"/>
            <p:cNvSpPr txBox="1"/>
            <p:nvPr/>
          </p:nvSpPr>
          <p:spPr>
            <a:xfrm>
              <a:off x="2062" y="3471"/>
              <a:ext cx="1844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wired Ethernet (1 Gbps)</a:t>
              </a:r>
              <a:endParaRPr/>
            </a:p>
          </p:txBody>
        </p:sp>
      </p:grpSp>
      <p:grpSp>
        <p:nvGrpSpPr>
          <p:cNvPr id="4075" name="Google Shape;4075;p17"/>
          <p:cNvGrpSpPr/>
          <p:nvPr/>
        </p:nvGrpSpPr>
        <p:grpSpPr>
          <a:xfrm>
            <a:off x="1907355" y="4107051"/>
            <a:ext cx="2354262" cy="2103436"/>
            <a:chOff x="23" y="2347"/>
            <a:chExt cx="1483" cy="1325"/>
          </a:xfrm>
        </p:grpSpPr>
        <p:cxnSp>
          <p:nvCxnSpPr>
            <p:cNvPr id="4076" name="Google Shape;4076;p17"/>
            <p:cNvCxnSpPr/>
            <p:nvPr/>
          </p:nvCxnSpPr>
          <p:spPr>
            <a:xfrm>
              <a:off x="1360" y="2347"/>
              <a:ext cx="0" cy="938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77" name="Google Shape;4077;p17"/>
            <p:cNvSpPr txBox="1"/>
            <p:nvPr/>
          </p:nvSpPr>
          <p:spPr>
            <a:xfrm>
              <a:off x="23" y="3300"/>
              <a:ext cx="1483" cy="3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WiFi wireless access </a:t>
              </a:r>
              <a:endParaRPr/>
            </a:p>
            <a:p>
              <a:pPr marL="0" marR="0" lvl="0" indent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point (54, 450 Mbps)</a:t>
              </a:r>
              <a:endParaRPr/>
            </a:p>
          </p:txBody>
        </p:sp>
      </p:grpSp>
      <p:sp>
        <p:nvSpPr>
          <p:cNvPr id="4078" name="Google Shape;4078;p17"/>
          <p:cNvSpPr txBox="1"/>
          <p:nvPr/>
        </p:nvSpPr>
        <p:spPr>
          <a:xfrm>
            <a:off x="2285961" y="1599824"/>
            <a:ext cx="2569871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Wireless and wired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devices</a:t>
            </a:r>
            <a:endParaRPr/>
          </a:p>
        </p:txBody>
      </p:sp>
      <p:grpSp>
        <p:nvGrpSpPr>
          <p:cNvPr id="4079" name="Google Shape;4079;p17"/>
          <p:cNvGrpSpPr/>
          <p:nvPr/>
        </p:nvGrpSpPr>
        <p:grpSpPr>
          <a:xfrm>
            <a:off x="3255142" y="2335403"/>
            <a:ext cx="733425" cy="758825"/>
            <a:chOff x="2751" y="1851"/>
            <a:chExt cx="462" cy="478"/>
          </a:xfrm>
        </p:grpSpPr>
        <p:pic>
          <p:nvPicPr>
            <p:cNvPr id="4080" name="Google Shape;4080;p17" descr="iphone_stylized_sma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1" name="Google Shape;4081;p17" descr="antenna_radiation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082" name="Google Shape;4082;p17"/>
          <p:cNvCxnSpPr/>
          <p:nvPr/>
        </p:nvCxnSpPr>
        <p:spPr>
          <a:xfrm>
            <a:off x="5632155" y="4054099"/>
            <a:ext cx="2" cy="2251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3" name="Google Shape;4083;p17"/>
          <p:cNvSpPr/>
          <p:nvPr/>
        </p:nvSpPr>
        <p:spPr>
          <a:xfrm>
            <a:off x="3151955" y="3382613"/>
            <a:ext cx="4895850" cy="81017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4" name="Google Shape;4084;p17"/>
          <p:cNvGrpSpPr/>
          <p:nvPr/>
        </p:nvGrpSpPr>
        <p:grpSpPr>
          <a:xfrm>
            <a:off x="1907354" y="3913382"/>
            <a:ext cx="1730376" cy="774701"/>
            <a:chOff x="23" y="2225"/>
            <a:chExt cx="1090" cy="488"/>
          </a:xfrm>
        </p:grpSpPr>
        <p:sp>
          <p:nvSpPr>
            <p:cNvPr id="4085" name="Google Shape;4085;p17"/>
            <p:cNvSpPr txBox="1"/>
            <p:nvPr/>
          </p:nvSpPr>
          <p:spPr>
            <a:xfrm>
              <a:off x="23" y="2357"/>
              <a:ext cx="1090" cy="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often combined </a:t>
              </a:r>
              <a:endParaRPr/>
            </a:p>
            <a:p>
              <a:pPr marL="0" marR="0" lvl="0" indent="0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 single box</a:t>
              </a:r>
              <a:endParaRPr/>
            </a:p>
          </p:txBody>
        </p:sp>
        <p:cxnSp>
          <p:nvCxnSpPr>
            <p:cNvPr id="4086" name="Google Shape;4086;p17"/>
            <p:cNvCxnSpPr/>
            <p:nvPr/>
          </p:nvCxnSpPr>
          <p:spPr>
            <a:xfrm rot="10800000" flipH="1">
              <a:off x="590" y="2225"/>
              <a:ext cx="238" cy="17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87" name="Google Shape;4087;p17"/>
          <p:cNvGrpSpPr/>
          <p:nvPr/>
        </p:nvGrpSpPr>
        <p:grpSpPr>
          <a:xfrm>
            <a:off x="4250505" y="1948053"/>
            <a:ext cx="954087" cy="1041126"/>
            <a:chOff x="877" y="1008"/>
            <a:chExt cx="2747" cy="2626"/>
          </a:xfrm>
        </p:grpSpPr>
        <p:pic>
          <p:nvPicPr>
            <p:cNvPr id="4088" name="Google Shape;4088;p17" descr="antenna_styliz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9" name="Google Shape;4089;p17" descr="laptop_keyboar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0" name="Google Shape;4090;p17"/>
            <p:cNvSpPr/>
            <p:nvPr/>
          </p:nvSpPr>
          <p:spPr>
            <a:xfrm>
              <a:off x="1753" y="1603"/>
              <a:ext cx="1807" cy="1322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91" name="Google Shape;4091;p17" descr="screen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2" name="Google Shape;4092;p17"/>
            <p:cNvSpPr/>
            <p:nvPr/>
          </p:nvSpPr>
          <p:spPr>
            <a:xfrm>
              <a:off x="2082" y="1564"/>
              <a:ext cx="1531" cy="24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3" name="Google Shape;4093;p17"/>
            <p:cNvSpPr/>
            <p:nvPr/>
          </p:nvSpPr>
          <p:spPr>
            <a:xfrm>
              <a:off x="1737" y="1562"/>
              <a:ext cx="425" cy="1024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4" name="Google Shape;4094;p17"/>
            <p:cNvSpPr/>
            <p:nvPr/>
          </p:nvSpPr>
          <p:spPr>
            <a:xfrm>
              <a:off x="3144" y="1745"/>
              <a:ext cx="458" cy="1182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5" name="Google Shape;4095;p17"/>
            <p:cNvSpPr/>
            <p:nvPr/>
          </p:nvSpPr>
          <p:spPr>
            <a:xfrm>
              <a:off x="1732" y="2534"/>
              <a:ext cx="1680" cy="39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17"/>
            <p:cNvSpPr/>
            <p:nvPr/>
          </p:nvSpPr>
          <p:spPr>
            <a:xfrm>
              <a:off x="3195" y="1755"/>
              <a:ext cx="429" cy="1187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7" name="Google Shape;4097;p17"/>
            <p:cNvSpPr/>
            <p:nvPr/>
          </p:nvSpPr>
          <p:spPr>
            <a:xfrm>
              <a:off x="1734" y="2587"/>
              <a:ext cx="1494" cy="394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8" name="Google Shape;4098;p17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099" name="Google Shape;4099;p17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17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17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17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3" name="Google Shape;4103;p17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4" name="Google Shape;4104;p17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05" name="Google Shape;4105;p17"/>
            <p:cNvSpPr/>
            <p:nvPr/>
          </p:nvSpPr>
          <p:spPr>
            <a:xfrm>
              <a:off x="2577" y="3043"/>
              <a:ext cx="614" cy="514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17"/>
            <p:cNvSpPr/>
            <p:nvPr/>
          </p:nvSpPr>
          <p:spPr>
            <a:xfrm>
              <a:off x="1010" y="3084"/>
              <a:ext cx="1571" cy="469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17"/>
            <p:cNvSpPr/>
            <p:nvPr/>
          </p:nvSpPr>
          <p:spPr>
            <a:xfrm>
              <a:off x="1011" y="2998"/>
              <a:ext cx="17" cy="95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17"/>
            <p:cNvSpPr/>
            <p:nvPr/>
          </p:nvSpPr>
          <p:spPr>
            <a:xfrm>
              <a:off x="1012" y="2611"/>
              <a:ext cx="730" cy="393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17"/>
            <p:cNvSpPr/>
            <p:nvPr/>
          </p:nvSpPr>
          <p:spPr>
            <a:xfrm>
              <a:off x="1061" y="3018"/>
              <a:ext cx="1490" cy="451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17"/>
            <p:cNvSpPr/>
            <p:nvPr/>
          </p:nvSpPr>
          <p:spPr>
            <a:xfrm rot="10800000" flipH="1">
              <a:off x="2549" y="2986"/>
              <a:ext cx="608" cy="467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1" name="Google Shape;4111;p17"/>
          <p:cNvGrpSpPr/>
          <p:nvPr/>
        </p:nvGrpSpPr>
        <p:grpSpPr>
          <a:xfrm>
            <a:off x="5020442" y="2413190"/>
            <a:ext cx="1123950" cy="862013"/>
            <a:chOff x="-44" y="1473"/>
            <a:chExt cx="981" cy="1105"/>
          </a:xfrm>
        </p:grpSpPr>
        <p:pic>
          <p:nvPicPr>
            <p:cNvPr id="4112" name="Google Shape;4112;p17" descr="desktop_computer_stylized_medium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3" name="Google Shape;4113;p17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4" name="Google Shape;4114;p17"/>
          <p:cNvGrpSpPr/>
          <p:nvPr/>
        </p:nvGrpSpPr>
        <p:grpSpPr>
          <a:xfrm>
            <a:off x="4961705" y="4219765"/>
            <a:ext cx="849312" cy="712788"/>
            <a:chOff x="-44" y="1473"/>
            <a:chExt cx="981" cy="1105"/>
          </a:xfrm>
        </p:grpSpPr>
        <p:pic>
          <p:nvPicPr>
            <p:cNvPr id="4115" name="Google Shape;4115;p17" descr="desktop_computer_stylized_medium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6" name="Google Shape;4116;p17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7" name="Google Shape;4117;p17"/>
          <p:cNvGrpSpPr/>
          <p:nvPr/>
        </p:nvGrpSpPr>
        <p:grpSpPr>
          <a:xfrm>
            <a:off x="6357117" y="2089340"/>
            <a:ext cx="958850" cy="1276350"/>
            <a:chOff x="5806938" y="3011924"/>
            <a:chExt cx="347997" cy="396620"/>
          </a:xfrm>
        </p:grpSpPr>
        <p:pic>
          <p:nvPicPr>
            <p:cNvPr id="4118" name="Google Shape;4118;p17" descr="fridge2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9" name="Google Shape;4119;p17" descr="antenna_styliz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20" name="Google Shape;4120;p17"/>
          <p:cNvGrpSpPr/>
          <p:nvPr/>
        </p:nvGrpSpPr>
        <p:grpSpPr>
          <a:xfrm>
            <a:off x="5059243" y="3529374"/>
            <a:ext cx="1192203" cy="583857"/>
            <a:chOff x="7493876" y="2774731"/>
            <a:chExt cx="1481958" cy="894622"/>
          </a:xfrm>
        </p:grpSpPr>
        <p:sp>
          <p:nvSpPr>
            <p:cNvPr id="4121" name="Google Shape;4121;p1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122" name="Google Shape;4122;p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123" name="Google Shape;4123;p1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24" name="Google Shape;4124;p1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5" name="Google Shape;4125;p1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6" name="Google Shape;4126;p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1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CBAAF-FFCE-9265-E6FA-8A3F97F1F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F327E-363C-F8C5-DE0F-491AEBDF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dirty="0"/>
              <a:t>Chapter 1: Roadmap</a:t>
            </a:r>
          </a:p>
        </p:txBody>
      </p:sp>
      <p:graphicFrame>
        <p:nvGraphicFramePr>
          <p:cNvPr id="1747" name="Google Shape;1745;p9">
            <a:extLst>
              <a:ext uri="{FF2B5EF4-FFF2-40B4-BE49-F238E27FC236}">
                <a16:creationId xmlns:a16="http://schemas.microsoft.com/office/drawing/2014/main" id="{1A1AD59F-C72D-D2FA-F8FA-745E5082DC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26791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60D14-3A8B-C622-209B-0DC498BE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F924B-A2B8-B2C5-9311-FDC34A752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759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Google Shape;4134;p18"/>
          <p:cNvSpPr txBox="1"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lang="en-US" sz="5400" b="0"/>
              <a:t>Wireless access networks</a:t>
            </a:r>
            <a:endParaRPr sz="5400" b="0"/>
          </a:p>
        </p:txBody>
      </p:sp>
      <p:sp>
        <p:nvSpPr>
          <p:cNvPr id="4135" name="Google Shape;4135;p18"/>
          <p:cNvSpPr txBox="1"/>
          <p:nvPr/>
        </p:nvSpPr>
        <p:spPr>
          <a:xfrm>
            <a:off x="889001" y="1174398"/>
            <a:ext cx="9379606" cy="1118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Shared </a:t>
            </a:r>
            <a:r>
              <a:rPr lang="en-US" sz="28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wireless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access network connects end system to router</a:t>
            </a:r>
            <a:endParaRPr/>
          </a:p>
          <a:p>
            <a:pPr marL="339725" marR="0" lvl="0" indent="-2254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via base station aka “access point”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36" name="Google Shape;4136;p18"/>
          <p:cNvGrpSpPr/>
          <p:nvPr/>
        </p:nvGrpSpPr>
        <p:grpSpPr>
          <a:xfrm>
            <a:off x="848711" y="2383154"/>
            <a:ext cx="4720964" cy="4020776"/>
            <a:chOff x="848711" y="2383154"/>
            <a:chExt cx="4720964" cy="4020776"/>
          </a:xfrm>
        </p:grpSpPr>
        <p:sp>
          <p:nvSpPr>
            <p:cNvPr id="4137" name="Google Shape;4137;p18"/>
            <p:cNvSpPr/>
            <p:nvPr/>
          </p:nvSpPr>
          <p:spPr>
            <a:xfrm>
              <a:off x="848711" y="2383154"/>
              <a:ext cx="4720964" cy="3118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20"/>
                <a:buFont typeface="Noto Sans Symbols"/>
                <a:buNone/>
              </a:pPr>
              <a:r>
                <a:rPr lang="en-US" sz="28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Wireless local area networks </a:t>
              </a:r>
              <a:r>
                <a:rPr lang="en-US" sz="20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(WLANs)</a:t>
              </a:r>
              <a:endParaRPr/>
            </a:p>
            <a:p>
              <a:pPr marL="342900" marR="0" lvl="1" indent="-260350" algn="l" rtl="0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typically within or around building (~100 ft)</a:t>
              </a:r>
              <a:endParaRPr/>
            </a:p>
            <a:p>
              <a:pPr marL="342900" marR="0" lvl="1" indent="-260350" algn="l" rtl="0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802.11b/g/n (WiFi): 11, 54, 450 Mbps transmission rate</a:t>
              </a:r>
              <a:endParaRPr/>
            </a:p>
          </p:txBody>
        </p:sp>
        <p:grpSp>
          <p:nvGrpSpPr>
            <p:cNvPr id="4138" name="Google Shape;4138;p18"/>
            <p:cNvGrpSpPr/>
            <p:nvPr/>
          </p:nvGrpSpPr>
          <p:grpSpPr>
            <a:xfrm>
              <a:off x="1457197" y="4740844"/>
              <a:ext cx="2487613" cy="1562100"/>
              <a:chOff x="2889" y="1631"/>
              <a:chExt cx="980" cy="743"/>
            </a:xfrm>
          </p:grpSpPr>
          <p:sp>
            <p:nvSpPr>
              <p:cNvPr id="4139" name="Google Shape;4139;p18"/>
              <p:cNvSpPr/>
              <p:nvPr/>
            </p:nvSpPr>
            <p:spPr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0" name="Google Shape;4140;p18"/>
              <p:cNvSpPr/>
              <p:nvPr/>
            </p:nvSpPr>
            <p:spPr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CC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141" name="Google Shape;4141;p18"/>
            <p:cNvCxnSpPr/>
            <p:nvPr/>
          </p:nvCxnSpPr>
          <p:spPr>
            <a:xfrm>
              <a:off x="3123661" y="6082085"/>
              <a:ext cx="934073" cy="396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2" name="Google Shape;4142;p18"/>
            <p:cNvCxnSpPr/>
            <p:nvPr/>
          </p:nvCxnSpPr>
          <p:spPr>
            <a:xfrm rot="10800000" flipH="1">
              <a:off x="2501772" y="6010844"/>
              <a:ext cx="287338" cy="47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43" name="Google Shape;4143;p18"/>
            <p:cNvGrpSpPr/>
            <p:nvPr/>
          </p:nvGrpSpPr>
          <p:grpSpPr>
            <a:xfrm>
              <a:off x="2025522" y="5620319"/>
              <a:ext cx="863600" cy="588962"/>
              <a:chOff x="2967" y="478"/>
              <a:chExt cx="788" cy="625"/>
            </a:xfrm>
          </p:grpSpPr>
          <p:pic>
            <p:nvPicPr>
              <p:cNvPr id="4144" name="Google Shape;4144;p18" descr="access_point_stylized_sma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45" name="Google Shape;4145;p18" descr="antenna_radiation_stylized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46" name="Google Shape;4146;p18"/>
            <p:cNvGrpSpPr/>
            <p:nvPr/>
          </p:nvGrpSpPr>
          <p:grpSpPr>
            <a:xfrm>
              <a:off x="1939797" y="4851969"/>
              <a:ext cx="757238" cy="691939"/>
              <a:chOff x="877" y="1008"/>
              <a:chExt cx="2747" cy="2626"/>
            </a:xfrm>
          </p:grpSpPr>
          <p:pic>
            <p:nvPicPr>
              <p:cNvPr id="4147" name="Google Shape;4147;p18" descr="antenna_styliz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48" name="Google Shape;4148;p18" descr="laptop_keyboard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49" name="Google Shape;4149;p18"/>
              <p:cNvSpPr/>
              <p:nvPr/>
            </p:nvSpPr>
            <p:spPr>
              <a:xfrm>
                <a:off x="1753" y="1603"/>
                <a:ext cx="1807" cy="1322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150" name="Google Shape;4150;p18" descr="screen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51" name="Google Shape;4151;p18"/>
              <p:cNvSpPr/>
              <p:nvPr/>
            </p:nvSpPr>
            <p:spPr>
              <a:xfrm>
                <a:off x="2082" y="1564"/>
                <a:ext cx="153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18"/>
              <p:cNvSpPr/>
              <p:nvPr/>
            </p:nvSpPr>
            <p:spPr>
              <a:xfrm>
                <a:off x="1737" y="1562"/>
                <a:ext cx="425" cy="1024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18"/>
              <p:cNvSpPr/>
              <p:nvPr/>
            </p:nvSpPr>
            <p:spPr>
              <a:xfrm>
                <a:off x="3144" y="1745"/>
                <a:ext cx="458" cy="118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18"/>
              <p:cNvSpPr/>
              <p:nvPr/>
            </p:nvSpPr>
            <p:spPr>
              <a:xfrm>
                <a:off x="1732" y="2534"/>
                <a:ext cx="1680" cy="399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18"/>
              <p:cNvSpPr/>
              <p:nvPr/>
            </p:nvSpPr>
            <p:spPr>
              <a:xfrm>
                <a:off x="3195" y="1755"/>
                <a:ext cx="429" cy="1187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18"/>
              <p:cNvSpPr/>
              <p:nvPr/>
            </p:nvSpPr>
            <p:spPr>
              <a:xfrm>
                <a:off x="1734" y="2587"/>
                <a:ext cx="1494" cy="394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157" name="Google Shape;4157;p18"/>
              <p:cNvGrpSpPr/>
              <p:nvPr/>
            </p:nvGrpSpPr>
            <p:grpSpPr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158" name="Google Shape;4158;p18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59" name="Google Shape;4159;p18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0" name="Google Shape;4160;p18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1" name="Google Shape;4161;p18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2" name="Google Shape;4162;p18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3" name="Google Shape;4163;p18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164" name="Google Shape;4164;p18"/>
              <p:cNvSpPr/>
              <p:nvPr/>
            </p:nvSpPr>
            <p:spPr>
              <a:xfrm>
                <a:off x="2577" y="3043"/>
                <a:ext cx="614" cy="514"/>
              </a:xfrm>
              <a:custGeom>
                <a:avLst/>
                <a:gdLst/>
                <a:ahLst/>
                <a:cxnLst/>
                <a:rect l="l" t="t" r="r" b="b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18"/>
              <p:cNvSpPr/>
              <p:nvPr/>
            </p:nvSpPr>
            <p:spPr>
              <a:xfrm>
                <a:off x="1010" y="3084"/>
                <a:ext cx="1571" cy="46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6" name="Google Shape;4166;p18"/>
              <p:cNvSpPr/>
              <p:nvPr/>
            </p:nvSpPr>
            <p:spPr>
              <a:xfrm>
                <a:off x="1011" y="2998"/>
                <a:ext cx="17" cy="95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7" name="Google Shape;4167;p18"/>
              <p:cNvSpPr/>
              <p:nvPr/>
            </p:nvSpPr>
            <p:spPr>
              <a:xfrm>
                <a:off x="1012" y="2611"/>
                <a:ext cx="730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8" name="Google Shape;4168;p18"/>
              <p:cNvSpPr/>
              <p:nvPr/>
            </p:nvSpPr>
            <p:spPr>
              <a:xfrm>
                <a:off x="1061" y="3018"/>
                <a:ext cx="1490" cy="451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9" name="Google Shape;4169;p18"/>
              <p:cNvSpPr/>
              <p:nvPr/>
            </p:nvSpPr>
            <p:spPr>
              <a:xfrm rot="10800000" flipH="1">
                <a:off x="2549" y="2986"/>
                <a:ext cx="608" cy="467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70" name="Google Shape;4170;p18"/>
            <p:cNvSpPr txBox="1"/>
            <p:nvPr/>
          </p:nvSpPr>
          <p:spPr>
            <a:xfrm>
              <a:off x="3690431" y="6037217"/>
              <a:ext cx="121285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US" sz="18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Internet</a:t>
              </a:r>
              <a:endParaRPr/>
            </a:p>
          </p:txBody>
        </p:sp>
        <p:grpSp>
          <p:nvGrpSpPr>
            <p:cNvPr id="4171" name="Google Shape;4171;p18"/>
            <p:cNvGrpSpPr/>
            <p:nvPr/>
          </p:nvGrpSpPr>
          <p:grpSpPr>
            <a:xfrm>
              <a:off x="2828797" y="4912294"/>
              <a:ext cx="636588" cy="879475"/>
              <a:chOff x="5806938" y="3011924"/>
              <a:chExt cx="347997" cy="396620"/>
            </a:xfrm>
          </p:grpSpPr>
          <p:pic>
            <p:nvPicPr>
              <p:cNvPr id="4172" name="Google Shape;4172;p18" descr="fridge2.png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906702" y="307151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3" name="Google Shape;4173;p18" descr="antenna_stylized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5806938" y="301192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74" name="Google Shape;4174;p18"/>
            <p:cNvGrpSpPr/>
            <p:nvPr/>
          </p:nvGrpSpPr>
          <p:grpSpPr>
            <a:xfrm>
              <a:off x="2789999" y="5883655"/>
              <a:ext cx="686068" cy="362749"/>
              <a:chOff x="7493876" y="2774731"/>
              <a:chExt cx="1481958" cy="894622"/>
            </a:xfrm>
          </p:grpSpPr>
          <p:sp>
            <p:nvSpPr>
              <p:cNvPr id="4175" name="Google Shape;4175;p1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176" name="Google Shape;4176;p1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177" name="Google Shape;4177;p1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78" name="Google Shape;4178;p1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79" name="Google Shape;4179;p1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0" name="Google Shape;4180;p1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1" name="Google Shape;4181;p1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182" name="Google Shape;4182;p18"/>
          <p:cNvGrpSpPr/>
          <p:nvPr/>
        </p:nvGrpSpPr>
        <p:grpSpPr>
          <a:xfrm>
            <a:off x="6622327" y="1977830"/>
            <a:ext cx="5443549" cy="4198133"/>
            <a:chOff x="6622327" y="1977830"/>
            <a:chExt cx="5443549" cy="4198133"/>
          </a:xfrm>
        </p:grpSpPr>
        <p:sp>
          <p:nvSpPr>
            <p:cNvPr id="4183" name="Google Shape;4183;p18"/>
            <p:cNvSpPr/>
            <p:nvPr/>
          </p:nvSpPr>
          <p:spPr>
            <a:xfrm>
              <a:off x="6874928" y="4765952"/>
              <a:ext cx="2365994" cy="1410011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84" name="Google Shape;4184;p18"/>
            <p:cNvCxnSpPr/>
            <p:nvPr/>
          </p:nvCxnSpPr>
          <p:spPr>
            <a:xfrm>
              <a:off x="8360702" y="5771600"/>
              <a:ext cx="203294" cy="3253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185" name="Google Shape;4185;p18" descr="car_icon_small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427747" y="4780575"/>
              <a:ext cx="1157044" cy="2214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86" name="Google Shape;4186;p18"/>
            <p:cNvGrpSpPr/>
            <p:nvPr/>
          </p:nvGrpSpPr>
          <p:grpSpPr>
            <a:xfrm>
              <a:off x="7435067" y="4550795"/>
              <a:ext cx="566627" cy="507604"/>
              <a:chOff x="2751" y="1851"/>
              <a:chExt cx="462" cy="478"/>
            </a:xfrm>
          </p:grpSpPr>
          <p:pic>
            <p:nvPicPr>
              <p:cNvPr id="4187" name="Google Shape;4187;p18" descr="iphone_stylized_small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8" name="Google Shape;4188;p18" descr="antenna_radiation_stylized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89" name="Google Shape;4189;p18"/>
            <p:cNvGrpSpPr/>
            <p:nvPr/>
          </p:nvGrpSpPr>
          <p:grpSpPr>
            <a:xfrm>
              <a:off x="8044949" y="4943509"/>
              <a:ext cx="622858" cy="831384"/>
              <a:chOff x="742" y="2409"/>
              <a:chExt cx="576" cy="881"/>
            </a:xfrm>
          </p:grpSpPr>
          <p:grpSp>
            <p:nvGrpSpPr>
              <p:cNvPr id="4190" name="Google Shape;4190;p18"/>
              <p:cNvGrpSpPr/>
              <p:nvPr/>
            </p:nvGrpSpPr>
            <p:grpSpPr>
              <a:xfrm>
                <a:off x="832" y="2643"/>
                <a:ext cx="376" cy="647"/>
                <a:chOff x="3130" y="3288"/>
                <a:chExt cx="410" cy="742"/>
              </a:xfrm>
            </p:grpSpPr>
            <p:cxnSp>
              <p:nvCxnSpPr>
                <p:cNvPr id="4191" name="Google Shape;4191;p18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92" name="Google Shape;4192;p18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93" name="Google Shape;4193;p18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94" name="Google Shape;4194;p18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95" name="Google Shape;4195;p18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96" name="Google Shape;4196;p18"/>
                <p:cNvCxnSpPr/>
                <p:nvPr/>
              </p:nvCxnSpPr>
              <p:spPr>
                <a:xfrm rot="10800000" flipH="1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97" name="Google Shape;4197;p18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98" name="Google Shape;4198;p18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99" name="Google Shape;4199;p18"/>
                <p:cNvCxnSpPr/>
                <p:nvPr/>
              </p:nvCxnSpPr>
              <p:spPr>
                <a:xfrm rot="10800000" flipH="1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00" name="Google Shape;4200;p18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01" name="Google Shape;4201;p18"/>
                <p:cNvCxnSpPr/>
                <p:nvPr/>
              </p:nvCxnSpPr>
              <p:spPr>
                <a:xfrm rot="10800000" flipH="1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02" name="Google Shape;4202;p18"/>
                <p:cNvCxnSpPr/>
                <p:nvPr/>
              </p:nvCxnSpPr>
              <p:spPr>
                <a:xfrm rot="10800000" flipH="1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03" name="Google Shape;4203;p18"/>
                <p:cNvCxnSpPr/>
                <p:nvPr/>
              </p:nvCxnSpPr>
              <p:spPr>
                <a:xfrm rot="10800000" flipH="1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04" name="Google Shape;4204;p18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05" name="Google Shape;4205;p18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4206" name="Google Shape;4206;p18" descr="cell_tower_radiation copy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07" name="Google Shape;4207;p18"/>
              <p:cNvSpPr/>
              <p:nvPr/>
            </p:nvSpPr>
            <p:spPr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08" name="Google Shape;4208;p18"/>
            <p:cNvGrpSpPr/>
            <p:nvPr/>
          </p:nvGrpSpPr>
          <p:grpSpPr>
            <a:xfrm>
              <a:off x="7011178" y="5204622"/>
              <a:ext cx="728830" cy="544174"/>
              <a:chOff x="877" y="1008"/>
              <a:chExt cx="2747" cy="2626"/>
            </a:xfrm>
          </p:grpSpPr>
          <p:pic>
            <p:nvPicPr>
              <p:cNvPr id="4209" name="Google Shape;4209;p18" descr="antenna_stylized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10" name="Google Shape;4210;p18" descr="laptop_keyboard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11" name="Google Shape;4211;p18"/>
              <p:cNvSpPr/>
              <p:nvPr/>
            </p:nvSpPr>
            <p:spPr>
              <a:xfrm>
                <a:off x="1753" y="1603"/>
                <a:ext cx="1807" cy="1322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212" name="Google Shape;4212;p18" descr="screen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13" name="Google Shape;4213;p18"/>
              <p:cNvSpPr/>
              <p:nvPr/>
            </p:nvSpPr>
            <p:spPr>
              <a:xfrm>
                <a:off x="2082" y="1564"/>
                <a:ext cx="153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4" name="Google Shape;4214;p18"/>
              <p:cNvSpPr/>
              <p:nvPr/>
            </p:nvSpPr>
            <p:spPr>
              <a:xfrm>
                <a:off x="1737" y="1562"/>
                <a:ext cx="425" cy="1024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5" name="Google Shape;4215;p18"/>
              <p:cNvSpPr/>
              <p:nvPr/>
            </p:nvSpPr>
            <p:spPr>
              <a:xfrm>
                <a:off x="3144" y="1745"/>
                <a:ext cx="458" cy="118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6" name="Google Shape;4216;p18"/>
              <p:cNvSpPr/>
              <p:nvPr/>
            </p:nvSpPr>
            <p:spPr>
              <a:xfrm>
                <a:off x="1732" y="2534"/>
                <a:ext cx="1680" cy="399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7" name="Google Shape;4217;p18"/>
              <p:cNvSpPr/>
              <p:nvPr/>
            </p:nvSpPr>
            <p:spPr>
              <a:xfrm>
                <a:off x="3195" y="1755"/>
                <a:ext cx="429" cy="1187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8" name="Google Shape;4218;p18"/>
              <p:cNvSpPr/>
              <p:nvPr/>
            </p:nvSpPr>
            <p:spPr>
              <a:xfrm>
                <a:off x="1734" y="2587"/>
                <a:ext cx="1494" cy="394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219" name="Google Shape;4219;p18"/>
              <p:cNvGrpSpPr/>
              <p:nvPr/>
            </p:nvGrpSpPr>
            <p:grpSpPr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220" name="Google Shape;4220;p18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1" name="Google Shape;4221;p18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2" name="Google Shape;4222;p18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3" name="Google Shape;4223;p18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4" name="Google Shape;4224;p18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5" name="Google Shape;4225;p18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226" name="Google Shape;4226;p18"/>
              <p:cNvSpPr/>
              <p:nvPr/>
            </p:nvSpPr>
            <p:spPr>
              <a:xfrm>
                <a:off x="2577" y="3043"/>
                <a:ext cx="614" cy="514"/>
              </a:xfrm>
              <a:custGeom>
                <a:avLst/>
                <a:gdLst/>
                <a:ahLst/>
                <a:cxnLst/>
                <a:rect l="l" t="t" r="r" b="b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7" name="Google Shape;4227;p18"/>
              <p:cNvSpPr/>
              <p:nvPr/>
            </p:nvSpPr>
            <p:spPr>
              <a:xfrm>
                <a:off x="1010" y="3084"/>
                <a:ext cx="1571" cy="46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8" name="Google Shape;4228;p18"/>
              <p:cNvSpPr/>
              <p:nvPr/>
            </p:nvSpPr>
            <p:spPr>
              <a:xfrm>
                <a:off x="1011" y="2998"/>
                <a:ext cx="17" cy="95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9" name="Google Shape;4229;p18"/>
              <p:cNvSpPr/>
              <p:nvPr/>
            </p:nvSpPr>
            <p:spPr>
              <a:xfrm>
                <a:off x="1012" y="2611"/>
                <a:ext cx="730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0" name="Google Shape;4230;p18"/>
              <p:cNvSpPr/>
              <p:nvPr/>
            </p:nvSpPr>
            <p:spPr>
              <a:xfrm>
                <a:off x="1061" y="3018"/>
                <a:ext cx="1490" cy="451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1" name="Google Shape;4231;p18"/>
              <p:cNvSpPr/>
              <p:nvPr/>
            </p:nvSpPr>
            <p:spPr>
              <a:xfrm rot="10800000" flipH="1">
                <a:off x="2549" y="2986"/>
                <a:ext cx="608" cy="467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232" name="Google Shape;4232;p18"/>
            <p:cNvCxnSpPr/>
            <p:nvPr/>
          </p:nvCxnSpPr>
          <p:spPr>
            <a:xfrm>
              <a:off x="8933050" y="5885917"/>
              <a:ext cx="62934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3" name="Google Shape;4233;p18"/>
            <p:cNvSpPr txBox="1"/>
            <p:nvPr/>
          </p:nvSpPr>
          <p:spPr>
            <a:xfrm>
              <a:off x="9277842" y="5809251"/>
              <a:ext cx="12128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US" sz="18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Internet</a:t>
              </a:r>
              <a:endParaRPr/>
            </a:p>
          </p:txBody>
        </p:sp>
        <p:sp>
          <p:nvSpPr>
            <p:cNvPr id="4234" name="Google Shape;4234;p18"/>
            <p:cNvSpPr/>
            <p:nvPr/>
          </p:nvSpPr>
          <p:spPr>
            <a:xfrm>
              <a:off x="6622327" y="1977830"/>
              <a:ext cx="5443549" cy="2625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24384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56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342900" marR="0" lvl="0" indent="-342900" algn="l" rtl="0">
                <a:lnSpc>
                  <a:spcPct val="85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00099"/>
                </a:buClr>
                <a:buSzPts val="1820"/>
                <a:buFont typeface="Noto Sans Symbols"/>
                <a:buNone/>
              </a:pPr>
              <a:r>
                <a:rPr lang="en-US" sz="28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Wide-area cellular access networks</a:t>
              </a:r>
              <a:endParaRPr/>
            </a:p>
            <a:p>
              <a:pPr marL="457200" marR="0" lvl="1" indent="-249238" algn="l" rtl="0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provided by mobile, cellular network operator (10’s km)</a:t>
              </a:r>
              <a:endParaRPr/>
            </a:p>
            <a:p>
              <a:pPr marL="457200" marR="0" lvl="1" indent="-249238" algn="l" rtl="0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10’s Mbps </a:t>
              </a:r>
              <a:endParaRPr/>
            </a:p>
            <a:p>
              <a:pPr marL="457200" marR="0" lvl="1" indent="-249238" algn="l" rtl="0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4G cellular networks (5G coming)</a:t>
              </a:r>
              <a:endParaRPr/>
            </a:p>
          </p:txBody>
        </p:sp>
        <p:grpSp>
          <p:nvGrpSpPr>
            <p:cNvPr id="4235" name="Google Shape;4235;p18"/>
            <p:cNvGrpSpPr/>
            <p:nvPr/>
          </p:nvGrpSpPr>
          <p:grpSpPr>
            <a:xfrm>
              <a:off x="8517156" y="5755545"/>
              <a:ext cx="499292" cy="246225"/>
              <a:chOff x="7493876" y="2774731"/>
              <a:chExt cx="1481958" cy="894622"/>
            </a:xfrm>
          </p:grpSpPr>
          <p:sp>
            <p:nvSpPr>
              <p:cNvPr id="4236" name="Google Shape;4236;p1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237" name="Google Shape;4237;p1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238" name="Google Shape;4238;p1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239" name="Google Shape;4239;p1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0" name="Google Shape;4240;p1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1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1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2A3BF-FB9E-C0D9-CB37-1B7E7D9F4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3A8A1-0EA1-63FD-64D6-32417E82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" name="Google Shape;4249;p19"/>
          <p:cNvSpPr txBox="1">
            <a:spLocks noGrp="1"/>
          </p:cNvSpPr>
          <p:nvPr>
            <p:ph type="title"/>
          </p:nvPr>
        </p:nvSpPr>
        <p:spPr>
          <a:xfrm>
            <a:off x="848710" y="273146"/>
            <a:ext cx="1086704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lang="en-US" sz="5400" b="0"/>
              <a:t>Access networks: enterprise networks</a:t>
            </a:r>
            <a:endParaRPr sz="5400" b="0"/>
          </a:p>
        </p:txBody>
      </p:sp>
      <p:sp>
        <p:nvSpPr>
          <p:cNvPr id="4250" name="Google Shape;4250;p19"/>
          <p:cNvSpPr txBox="1"/>
          <p:nvPr/>
        </p:nvSpPr>
        <p:spPr>
          <a:xfrm>
            <a:off x="1016188" y="3974373"/>
            <a:ext cx="10847590" cy="240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7338" marR="0" lvl="0" indent="-2873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companies, universities, etc.</a:t>
            </a:r>
            <a:endParaRPr/>
          </a:p>
          <a:p>
            <a:pPr marL="287338" marR="0" lvl="1" indent="-28733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mix of wired, wireless link technologies, connecting a mix of switches and routers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(we’ll cover differences shortly)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35013" marR="0" lvl="2" indent="-28733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Ethernet: wired access at 100Mbps, 1Gbps, 10Gbps </a:t>
            </a:r>
            <a:endParaRPr/>
          </a:p>
          <a:p>
            <a:pPr marL="735013" marR="0" lvl="2" indent="-28733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WiFi: wireless access points at 11, 54, 450 Mbps 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51" name="Google Shape;4251;p19"/>
          <p:cNvCxnSpPr/>
          <p:nvPr/>
        </p:nvCxnSpPr>
        <p:spPr>
          <a:xfrm>
            <a:off x="4170166" y="2675819"/>
            <a:ext cx="0" cy="3065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52" name="Google Shape;4252;p19"/>
          <p:cNvCxnSpPr/>
          <p:nvPr/>
        </p:nvCxnSpPr>
        <p:spPr>
          <a:xfrm>
            <a:off x="4478096" y="2681014"/>
            <a:ext cx="0" cy="3658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53" name="Google Shape;4253;p19"/>
          <p:cNvCxnSpPr/>
          <p:nvPr/>
        </p:nvCxnSpPr>
        <p:spPr>
          <a:xfrm rot="10800000">
            <a:off x="3726933" y="2663348"/>
            <a:ext cx="5120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54" name="Google Shape;4254;p19"/>
          <p:cNvCxnSpPr/>
          <p:nvPr/>
        </p:nvCxnSpPr>
        <p:spPr>
          <a:xfrm rot="10800000">
            <a:off x="3354851" y="2518893"/>
            <a:ext cx="78032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55" name="Google Shape;4255;p19"/>
          <p:cNvCxnSpPr/>
          <p:nvPr/>
        </p:nvCxnSpPr>
        <p:spPr>
          <a:xfrm rot="10800000">
            <a:off x="4296137" y="2114630"/>
            <a:ext cx="0" cy="3512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56" name="Google Shape;4256;p19"/>
          <p:cNvGrpSpPr/>
          <p:nvPr/>
        </p:nvGrpSpPr>
        <p:grpSpPr>
          <a:xfrm>
            <a:off x="4075687" y="1818447"/>
            <a:ext cx="641521" cy="410499"/>
            <a:chOff x="2967" y="478"/>
            <a:chExt cx="788" cy="625"/>
          </a:xfrm>
        </p:grpSpPr>
        <p:pic>
          <p:nvPicPr>
            <p:cNvPr id="4257" name="Google Shape;4257;p19" descr="access_point_stylized_sma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8" name="Google Shape;4258;p19" descr="antenna_radiation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9" name="Google Shape;4259;p19"/>
          <p:cNvGrpSpPr/>
          <p:nvPr/>
        </p:nvGrpSpPr>
        <p:grpSpPr>
          <a:xfrm>
            <a:off x="4558577" y="1396516"/>
            <a:ext cx="457229" cy="468771"/>
            <a:chOff x="877" y="1008"/>
            <a:chExt cx="2747" cy="2626"/>
          </a:xfrm>
        </p:grpSpPr>
        <p:pic>
          <p:nvPicPr>
            <p:cNvPr id="4260" name="Google Shape;4260;p19" descr="antenna_styliz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1" name="Google Shape;4261;p19" descr="laptop_keyboar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2" name="Google Shape;4262;p19"/>
            <p:cNvSpPr/>
            <p:nvPr/>
          </p:nvSpPr>
          <p:spPr>
            <a:xfrm>
              <a:off x="1753" y="1603"/>
              <a:ext cx="1807" cy="1322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63" name="Google Shape;4263;p19" descr="screen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4" name="Google Shape;4264;p19"/>
            <p:cNvSpPr/>
            <p:nvPr/>
          </p:nvSpPr>
          <p:spPr>
            <a:xfrm>
              <a:off x="2082" y="1564"/>
              <a:ext cx="1531" cy="24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5" name="Google Shape;4265;p19"/>
            <p:cNvSpPr/>
            <p:nvPr/>
          </p:nvSpPr>
          <p:spPr>
            <a:xfrm>
              <a:off x="1737" y="1562"/>
              <a:ext cx="425" cy="1024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6" name="Google Shape;4266;p19"/>
            <p:cNvSpPr/>
            <p:nvPr/>
          </p:nvSpPr>
          <p:spPr>
            <a:xfrm>
              <a:off x="3144" y="1745"/>
              <a:ext cx="458" cy="1182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7" name="Google Shape;4267;p19"/>
            <p:cNvSpPr/>
            <p:nvPr/>
          </p:nvSpPr>
          <p:spPr>
            <a:xfrm>
              <a:off x="1732" y="2534"/>
              <a:ext cx="1680" cy="39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8" name="Google Shape;4268;p19"/>
            <p:cNvSpPr/>
            <p:nvPr/>
          </p:nvSpPr>
          <p:spPr>
            <a:xfrm>
              <a:off x="3195" y="1755"/>
              <a:ext cx="429" cy="1187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9" name="Google Shape;4269;p19"/>
            <p:cNvSpPr/>
            <p:nvPr/>
          </p:nvSpPr>
          <p:spPr>
            <a:xfrm>
              <a:off x="1734" y="2587"/>
              <a:ext cx="1494" cy="394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70" name="Google Shape;4270;p19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271" name="Google Shape;4271;p19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2" name="Google Shape;4272;p19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3" name="Google Shape;4273;p19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4" name="Google Shape;4274;p19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5" name="Google Shape;4275;p19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6" name="Google Shape;4276;p19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77" name="Google Shape;4277;p19"/>
            <p:cNvSpPr/>
            <p:nvPr/>
          </p:nvSpPr>
          <p:spPr>
            <a:xfrm>
              <a:off x="2577" y="3043"/>
              <a:ext cx="614" cy="514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8" name="Google Shape;4278;p19"/>
            <p:cNvSpPr/>
            <p:nvPr/>
          </p:nvSpPr>
          <p:spPr>
            <a:xfrm>
              <a:off x="1010" y="3084"/>
              <a:ext cx="1571" cy="469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9" name="Google Shape;4279;p19"/>
            <p:cNvSpPr/>
            <p:nvPr/>
          </p:nvSpPr>
          <p:spPr>
            <a:xfrm>
              <a:off x="1011" y="2998"/>
              <a:ext cx="17" cy="95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0" name="Google Shape;4280;p19"/>
            <p:cNvSpPr/>
            <p:nvPr/>
          </p:nvSpPr>
          <p:spPr>
            <a:xfrm>
              <a:off x="1012" y="2611"/>
              <a:ext cx="730" cy="393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1" name="Google Shape;4281;p19"/>
            <p:cNvSpPr/>
            <p:nvPr/>
          </p:nvSpPr>
          <p:spPr>
            <a:xfrm>
              <a:off x="1061" y="3018"/>
              <a:ext cx="1490" cy="451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2" name="Google Shape;4282;p19"/>
            <p:cNvSpPr/>
            <p:nvPr/>
          </p:nvSpPr>
          <p:spPr>
            <a:xfrm rot="10800000" flipH="1">
              <a:off x="2549" y="2986"/>
              <a:ext cx="608" cy="467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83" name="Google Shape;4283;p19"/>
          <p:cNvGrpSpPr/>
          <p:nvPr/>
        </p:nvGrpSpPr>
        <p:grpSpPr>
          <a:xfrm>
            <a:off x="3434166" y="1579422"/>
            <a:ext cx="416406" cy="415047"/>
            <a:chOff x="877" y="1008"/>
            <a:chExt cx="2747" cy="2626"/>
          </a:xfrm>
        </p:grpSpPr>
        <p:pic>
          <p:nvPicPr>
            <p:cNvPr id="4284" name="Google Shape;4284;p19" descr="antenna_styliz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5" name="Google Shape;4285;p19" descr="laptop_keyboar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6" name="Google Shape;4286;p19"/>
            <p:cNvSpPr/>
            <p:nvPr/>
          </p:nvSpPr>
          <p:spPr>
            <a:xfrm>
              <a:off x="1753" y="1603"/>
              <a:ext cx="1807" cy="1322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87" name="Google Shape;4287;p19" descr="screen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8" name="Google Shape;4288;p19"/>
            <p:cNvSpPr/>
            <p:nvPr/>
          </p:nvSpPr>
          <p:spPr>
            <a:xfrm>
              <a:off x="2082" y="1564"/>
              <a:ext cx="1531" cy="24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9" name="Google Shape;4289;p19"/>
            <p:cNvSpPr/>
            <p:nvPr/>
          </p:nvSpPr>
          <p:spPr>
            <a:xfrm>
              <a:off x="1737" y="1562"/>
              <a:ext cx="425" cy="1024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0" name="Google Shape;4290;p19"/>
            <p:cNvSpPr/>
            <p:nvPr/>
          </p:nvSpPr>
          <p:spPr>
            <a:xfrm>
              <a:off x="3144" y="1745"/>
              <a:ext cx="458" cy="1182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1" name="Google Shape;4291;p19"/>
            <p:cNvSpPr/>
            <p:nvPr/>
          </p:nvSpPr>
          <p:spPr>
            <a:xfrm>
              <a:off x="1732" y="2534"/>
              <a:ext cx="1680" cy="39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2" name="Google Shape;4292;p19"/>
            <p:cNvSpPr/>
            <p:nvPr/>
          </p:nvSpPr>
          <p:spPr>
            <a:xfrm>
              <a:off x="3195" y="1755"/>
              <a:ext cx="429" cy="1187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3" name="Google Shape;4293;p19"/>
            <p:cNvSpPr/>
            <p:nvPr/>
          </p:nvSpPr>
          <p:spPr>
            <a:xfrm>
              <a:off x="1734" y="2587"/>
              <a:ext cx="1494" cy="394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94" name="Google Shape;4294;p19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295" name="Google Shape;4295;p19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6" name="Google Shape;4296;p19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7" name="Google Shape;4297;p19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8" name="Google Shape;4298;p19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9" name="Google Shape;4299;p19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0" name="Google Shape;4300;p19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01" name="Google Shape;4301;p19"/>
            <p:cNvSpPr/>
            <p:nvPr/>
          </p:nvSpPr>
          <p:spPr>
            <a:xfrm>
              <a:off x="2577" y="3043"/>
              <a:ext cx="614" cy="514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2" name="Google Shape;4302;p19"/>
            <p:cNvSpPr/>
            <p:nvPr/>
          </p:nvSpPr>
          <p:spPr>
            <a:xfrm>
              <a:off x="1010" y="3084"/>
              <a:ext cx="1571" cy="469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3" name="Google Shape;4303;p19"/>
            <p:cNvSpPr/>
            <p:nvPr/>
          </p:nvSpPr>
          <p:spPr>
            <a:xfrm>
              <a:off x="1011" y="2998"/>
              <a:ext cx="17" cy="95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4" name="Google Shape;4304;p19"/>
            <p:cNvSpPr/>
            <p:nvPr/>
          </p:nvSpPr>
          <p:spPr>
            <a:xfrm>
              <a:off x="1012" y="2611"/>
              <a:ext cx="730" cy="393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5" name="Google Shape;4305;p19"/>
            <p:cNvSpPr/>
            <p:nvPr/>
          </p:nvSpPr>
          <p:spPr>
            <a:xfrm>
              <a:off x="1061" y="3018"/>
              <a:ext cx="1490" cy="451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6" name="Google Shape;4306;p19"/>
            <p:cNvSpPr/>
            <p:nvPr/>
          </p:nvSpPr>
          <p:spPr>
            <a:xfrm rot="10800000" flipH="1">
              <a:off x="2549" y="2986"/>
              <a:ext cx="608" cy="467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07" name="Google Shape;4307;p19"/>
          <p:cNvGrpSpPr/>
          <p:nvPr/>
        </p:nvGrpSpPr>
        <p:grpSpPr>
          <a:xfrm>
            <a:off x="3983542" y="1377810"/>
            <a:ext cx="466561" cy="408726"/>
            <a:chOff x="877" y="1008"/>
            <a:chExt cx="2747" cy="2626"/>
          </a:xfrm>
        </p:grpSpPr>
        <p:pic>
          <p:nvPicPr>
            <p:cNvPr id="4308" name="Google Shape;4308;p19" descr="antenna_styliz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9" name="Google Shape;4309;p19" descr="laptop_keyboard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0" name="Google Shape;4310;p19"/>
            <p:cNvSpPr/>
            <p:nvPr/>
          </p:nvSpPr>
          <p:spPr>
            <a:xfrm>
              <a:off x="1753" y="1603"/>
              <a:ext cx="1807" cy="1322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11" name="Google Shape;4311;p19" descr="screen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2" name="Google Shape;4312;p19"/>
            <p:cNvSpPr/>
            <p:nvPr/>
          </p:nvSpPr>
          <p:spPr>
            <a:xfrm>
              <a:off x="2082" y="1564"/>
              <a:ext cx="1531" cy="24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3" name="Google Shape;4313;p19"/>
            <p:cNvSpPr/>
            <p:nvPr/>
          </p:nvSpPr>
          <p:spPr>
            <a:xfrm>
              <a:off x="1737" y="1562"/>
              <a:ext cx="425" cy="1024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4" name="Google Shape;4314;p19"/>
            <p:cNvSpPr/>
            <p:nvPr/>
          </p:nvSpPr>
          <p:spPr>
            <a:xfrm>
              <a:off x="3144" y="1745"/>
              <a:ext cx="458" cy="1182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19"/>
            <p:cNvSpPr/>
            <p:nvPr/>
          </p:nvSpPr>
          <p:spPr>
            <a:xfrm>
              <a:off x="1732" y="2534"/>
              <a:ext cx="1680" cy="39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19"/>
            <p:cNvSpPr/>
            <p:nvPr/>
          </p:nvSpPr>
          <p:spPr>
            <a:xfrm>
              <a:off x="3195" y="1755"/>
              <a:ext cx="429" cy="1187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19"/>
            <p:cNvSpPr/>
            <p:nvPr/>
          </p:nvSpPr>
          <p:spPr>
            <a:xfrm>
              <a:off x="1734" y="2587"/>
              <a:ext cx="1494" cy="394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18" name="Google Shape;4318;p19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19" name="Google Shape;4319;p19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0" name="Google Shape;4320;p19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1" name="Google Shape;4321;p19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2" name="Google Shape;4322;p19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3" name="Google Shape;4323;p19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4" name="Google Shape;4324;p19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25" name="Google Shape;4325;p19"/>
            <p:cNvSpPr/>
            <p:nvPr/>
          </p:nvSpPr>
          <p:spPr>
            <a:xfrm>
              <a:off x="2577" y="3043"/>
              <a:ext cx="614" cy="514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p19"/>
            <p:cNvSpPr/>
            <p:nvPr/>
          </p:nvSpPr>
          <p:spPr>
            <a:xfrm>
              <a:off x="1010" y="3084"/>
              <a:ext cx="1571" cy="469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p19"/>
            <p:cNvSpPr/>
            <p:nvPr/>
          </p:nvSpPr>
          <p:spPr>
            <a:xfrm>
              <a:off x="1011" y="2998"/>
              <a:ext cx="17" cy="95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p19"/>
            <p:cNvSpPr/>
            <p:nvPr/>
          </p:nvSpPr>
          <p:spPr>
            <a:xfrm>
              <a:off x="1012" y="2611"/>
              <a:ext cx="730" cy="393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p19"/>
            <p:cNvSpPr/>
            <p:nvPr/>
          </p:nvSpPr>
          <p:spPr>
            <a:xfrm>
              <a:off x="1061" y="3018"/>
              <a:ext cx="1490" cy="451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p19"/>
            <p:cNvSpPr/>
            <p:nvPr/>
          </p:nvSpPr>
          <p:spPr>
            <a:xfrm rot="10800000" flipH="1">
              <a:off x="2549" y="2986"/>
              <a:ext cx="608" cy="467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31" name="Google Shape;4331;p19"/>
          <p:cNvCxnSpPr/>
          <p:nvPr/>
        </p:nvCxnSpPr>
        <p:spPr>
          <a:xfrm rot="10800000" flipH="1">
            <a:off x="4581905" y="1972254"/>
            <a:ext cx="1225888" cy="501952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2" name="Google Shape;4332;p19"/>
          <p:cNvCxnSpPr/>
          <p:nvPr/>
        </p:nvCxnSpPr>
        <p:spPr>
          <a:xfrm>
            <a:off x="5916269" y="2557345"/>
            <a:ext cx="0" cy="42712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3" name="Google Shape;4333;p19"/>
          <p:cNvCxnSpPr/>
          <p:nvPr/>
        </p:nvCxnSpPr>
        <p:spPr>
          <a:xfrm>
            <a:off x="6196205" y="2552149"/>
            <a:ext cx="0" cy="427127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34" name="Google Shape;4334;p19"/>
          <p:cNvGrpSpPr/>
          <p:nvPr/>
        </p:nvGrpSpPr>
        <p:grpSpPr>
          <a:xfrm>
            <a:off x="5797296" y="2957452"/>
            <a:ext cx="268272" cy="501952"/>
            <a:chOff x="4140" y="429"/>
            <a:chExt cx="1425" cy="2396"/>
          </a:xfrm>
        </p:grpSpPr>
        <p:sp>
          <p:nvSpPr>
            <p:cNvPr id="4335" name="Google Shape;4335;p19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19"/>
            <p:cNvSpPr/>
            <p:nvPr/>
          </p:nvSpPr>
          <p:spPr>
            <a:xfrm>
              <a:off x="4208" y="429"/>
              <a:ext cx="1047" cy="2282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19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8" name="Google Shape;4338;p19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19"/>
            <p:cNvSpPr/>
            <p:nvPr/>
          </p:nvSpPr>
          <p:spPr>
            <a:xfrm>
              <a:off x="4214" y="692"/>
              <a:ext cx="595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40" name="Google Shape;4340;p19"/>
            <p:cNvGrpSpPr/>
            <p:nvPr/>
          </p:nvGrpSpPr>
          <p:grpSpPr>
            <a:xfrm>
              <a:off x="4747" y="667"/>
              <a:ext cx="583" cy="144"/>
              <a:chOff x="612" y="2567"/>
              <a:chExt cx="727" cy="138"/>
            </a:xfrm>
          </p:grpSpPr>
          <p:sp>
            <p:nvSpPr>
              <p:cNvPr id="4341" name="Google Shape;4341;p19"/>
              <p:cNvSpPr/>
              <p:nvPr/>
            </p:nvSpPr>
            <p:spPr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2" name="Google Shape;4342;p19"/>
              <p:cNvSpPr/>
              <p:nvPr/>
            </p:nvSpPr>
            <p:spPr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43" name="Google Shape;4343;p19"/>
            <p:cNvSpPr/>
            <p:nvPr/>
          </p:nvSpPr>
          <p:spPr>
            <a:xfrm>
              <a:off x="4227" y="1019"/>
              <a:ext cx="595" cy="45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44" name="Google Shape;4344;p19"/>
            <p:cNvGrpSpPr/>
            <p:nvPr/>
          </p:nvGrpSpPr>
          <p:grpSpPr>
            <a:xfrm>
              <a:off x="4747" y="995"/>
              <a:ext cx="583" cy="134"/>
              <a:chOff x="614" y="2569"/>
              <a:chExt cx="727" cy="139"/>
            </a:xfrm>
          </p:grpSpPr>
          <p:sp>
            <p:nvSpPr>
              <p:cNvPr id="4345" name="Google Shape;4345;p19"/>
              <p:cNvSpPr/>
              <p:nvPr/>
            </p:nvSpPr>
            <p:spPr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6" name="Google Shape;4346;p19"/>
              <p:cNvSpPr/>
              <p:nvPr/>
            </p:nvSpPr>
            <p:spPr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47" name="Google Shape;4347;p19"/>
            <p:cNvSpPr/>
            <p:nvPr/>
          </p:nvSpPr>
          <p:spPr>
            <a:xfrm>
              <a:off x="4214" y="1357"/>
              <a:ext cx="601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19"/>
            <p:cNvSpPr/>
            <p:nvPr/>
          </p:nvSpPr>
          <p:spPr>
            <a:xfrm>
              <a:off x="4227" y="1654"/>
              <a:ext cx="595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49" name="Google Shape;4349;p19"/>
            <p:cNvGrpSpPr/>
            <p:nvPr/>
          </p:nvGrpSpPr>
          <p:grpSpPr>
            <a:xfrm>
              <a:off x="4735" y="1629"/>
              <a:ext cx="582" cy="149"/>
              <a:chOff x="614" y="2570"/>
              <a:chExt cx="725" cy="137"/>
            </a:xfrm>
          </p:grpSpPr>
          <p:sp>
            <p:nvSpPr>
              <p:cNvPr id="4350" name="Google Shape;4350;p19"/>
              <p:cNvSpPr/>
              <p:nvPr/>
            </p:nvSpPr>
            <p:spPr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1" name="Google Shape;4351;p19"/>
              <p:cNvSpPr/>
              <p:nvPr/>
            </p:nvSpPr>
            <p:spPr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52" name="Google Shape;4352;p19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53" name="Google Shape;4353;p19"/>
            <p:cNvGrpSpPr/>
            <p:nvPr/>
          </p:nvGrpSpPr>
          <p:grpSpPr>
            <a:xfrm>
              <a:off x="4741" y="1327"/>
              <a:ext cx="582" cy="139"/>
              <a:chOff x="616" y="2568"/>
              <a:chExt cx="725" cy="139"/>
            </a:xfrm>
          </p:grpSpPr>
          <p:sp>
            <p:nvSpPr>
              <p:cNvPr id="4354" name="Google Shape;4354;p19"/>
              <p:cNvSpPr/>
              <p:nvPr/>
            </p:nvSpPr>
            <p:spPr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5" name="Google Shape;4355;p19"/>
              <p:cNvSpPr/>
              <p:nvPr/>
            </p:nvSpPr>
            <p:spPr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56" name="Google Shape;4356;p19"/>
            <p:cNvSpPr/>
            <p:nvPr/>
          </p:nvSpPr>
          <p:spPr>
            <a:xfrm>
              <a:off x="5249" y="429"/>
              <a:ext cx="68" cy="2287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19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p19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19"/>
            <p:cNvSpPr/>
            <p:nvPr/>
          </p:nvSpPr>
          <p:spPr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19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p19"/>
            <p:cNvSpPr/>
            <p:nvPr/>
          </p:nvSpPr>
          <p:spPr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19"/>
            <p:cNvSpPr/>
            <p:nvPr/>
          </p:nvSpPr>
          <p:spPr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19"/>
            <p:cNvSpPr/>
            <p:nvPr/>
          </p:nvSpPr>
          <p:spPr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19"/>
            <p:cNvSpPr/>
            <p:nvPr/>
          </p:nvSpPr>
          <p:spPr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19"/>
            <p:cNvSpPr/>
            <p:nvPr/>
          </p:nvSpPr>
          <p:spPr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19"/>
            <p:cNvSpPr/>
            <p:nvPr/>
          </p:nvSpPr>
          <p:spPr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67" name="Google Shape;4367;p19"/>
          <p:cNvSpPr txBox="1"/>
          <p:nvPr/>
        </p:nvSpPr>
        <p:spPr>
          <a:xfrm>
            <a:off x="4667068" y="2906529"/>
            <a:ext cx="1024729" cy="56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Ethernet </a:t>
            </a:r>
            <a:endParaRPr dirty="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switch</a:t>
            </a:r>
            <a:endParaRPr dirty="0"/>
          </a:p>
        </p:txBody>
      </p:sp>
      <p:cxnSp>
        <p:nvCxnSpPr>
          <p:cNvPr id="4368" name="Google Shape;4368;p19"/>
          <p:cNvCxnSpPr/>
          <p:nvPr/>
        </p:nvCxnSpPr>
        <p:spPr>
          <a:xfrm>
            <a:off x="6439983" y="3178810"/>
            <a:ext cx="386079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69" name="Google Shape;4369;p19"/>
          <p:cNvSpPr txBox="1"/>
          <p:nvPr/>
        </p:nvSpPr>
        <p:spPr>
          <a:xfrm>
            <a:off x="6660355" y="2915882"/>
            <a:ext cx="1603958" cy="462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institutional mail,</a:t>
            </a:r>
            <a:endParaRPr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 servers</a:t>
            </a:r>
            <a:endParaRPr/>
          </a:p>
        </p:txBody>
      </p:sp>
      <p:sp>
        <p:nvSpPr>
          <p:cNvPr id="4370" name="Google Shape;4370;p19"/>
          <p:cNvSpPr txBox="1"/>
          <p:nvPr/>
        </p:nvSpPr>
        <p:spPr>
          <a:xfrm>
            <a:off x="7268479" y="2511682"/>
            <a:ext cx="1719743" cy="26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institutional router</a:t>
            </a:r>
            <a:endParaRPr/>
          </a:p>
        </p:txBody>
      </p:sp>
      <p:cxnSp>
        <p:nvCxnSpPr>
          <p:cNvPr id="4371" name="Google Shape;4371;p19"/>
          <p:cNvCxnSpPr/>
          <p:nvPr/>
        </p:nvCxnSpPr>
        <p:spPr>
          <a:xfrm>
            <a:off x="6585783" y="2140611"/>
            <a:ext cx="739499" cy="434401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2" name="Google Shape;4372;p19"/>
          <p:cNvCxnSpPr/>
          <p:nvPr/>
        </p:nvCxnSpPr>
        <p:spPr>
          <a:xfrm>
            <a:off x="6639438" y="1920292"/>
            <a:ext cx="713838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3" name="Google Shape;4373;p19"/>
          <p:cNvCxnSpPr/>
          <p:nvPr/>
        </p:nvCxnSpPr>
        <p:spPr>
          <a:xfrm>
            <a:off x="7396433" y="1918214"/>
            <a:ext cx="713838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374" name="Google Shape;4374;p19"/>
          <p:cNvCxnSpPr/>
          <p:nvPr/>
        </p:nvCxnSpPr>
        <p:spPr>
          <a:xfrm>
            <a:off x="6948534" y="1976411"/>
            <a:ext cx="369749" cy="217201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75" name="Google Shape;4375;p19"/>
          <p:cNvSpPr txBox="1"/>
          <p:nvPr/>
        </p:nvSpPr>
        <p:spPr>
          <a:xfrm>
            <a:off x="7142860" y="2037583"/>
            <a:ext cx="2551556" cy="79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 link to </a:t>
            </a:r>
            <a:endParaRPr dirty="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ISP (Internet)</a:t>
            </a:r>
            <a:endParaRPr dirty="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76" name="Google Shape;4376;p19"/>
          <p:cNvCxnSpPr/>
          <p:nvPr/>
        </p:nvCxnSpPr>
        <p:spPr>
          <a:xfrm>
            <a:off x="6202037" y="2116709"/>
            <a:ext cx="0" cy="194337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77" name="Google Shape;4377;p19"/>
          <p:cNvGrpSpPr/>
          <p:nvPr/>
        </p:nvGrpSpPr>
        <p:grpSpPr>
          <a:xfrm>
            <a:off x="6120389" y="2953295"/>
            <a:ext cx="268272" cy="501952"/>
            <a:chOff x="4140" y="429"/>
            <a:chExt cx="1425" cy="2396"/>
          </a:xfrm>
        </p:grpSpPr>
        <p:sp>
          <p:nvSpPr>
            <p:cNvPr id="4378" name="Google Shape;4378;p19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9" name="Google Shape;4379;p19"/>
            <p:cNvSpPr/>
            <p:nvPr/>
          </p:nvSpPr>
          <p:spPr>
            <a:xfrm>
              <a:off x="4208" y="429"/>
              <a:ext cx="1047" cy="2282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p19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19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19"/>
            <p:cNvSpPr/>
            <p:nvPr/>
          </p:nvSpPr>
          <p:spPr>
            <a:xfrm>
              <a:off x="4214" y="692"/>
              <a:ext cx="595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83" name="Google Shape;4383;p19"/>
            <p:cNvGrpSpPr/>
            <p:nvPr/>
          </p:nvGrpSpPr>
          <p:grpSpPr>
            <a:xfrm>
              <a:off x="4747" y="667"/>
              <a:ext cx="583" cy="144"/>
              <a:chOff x="612" y="2567"/>
              <a:chExt cx="727" cy="138"/>
            </a:xfrm>
          </p:grpSpPr>
          <p:sp>
            <p:nvSpPr>
              <p:cNvPr id="4384" name="Google Shape;4384;p19"/>
              <p:cNvSpPr/>
              <p:nvPr/>
            </p:nvSpPr>
            <p:spPr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5" name="Google Shape;4385;p19"/>
              <p:cNvSpPr/>
              <p:nvPr/>
            </p:nvSpPr>
            <p:spPr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86" name="Google Shape;4386;p19"/>
            <p:cNvSpPr/>
            <p:nvPr/>
          </p:nvSpPr>
          <p:spPr>
            <a:xfrm>
              <a:off x="4227" y="1019"/>
              <a:ext cx="595" cy="45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87" name="Google Shape;4387;p19"/>
            <p:cNvGrpSpPr/>
            <p:nvPr/>
          </p:nvGrpSpPr>
          <p:grpSpPr>
            <a:xfrm>
              <a:off x="4747" y="995"/>
              <a:ext cx="583" cy="134"/>
              <a:chOff x="614" y="2569"/>
              <a:chExt cx="727" cy="139"/>
            </a:xfrm>
          </p:grpSpPr>
          <p:sp>
            <p:nvSpPr>
              <p:cNvPr id="4388" name="Google Shape;4388;p19"/>
              <p:cNvSpPr/>
              <p:nvPr/>
            </p:nvSpPr>
            <p:spPr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9" name="Google Shape;4389;p19"/>
              <p:cNvSpPr/>
              <p:nvPr/>
            </p:nvSpPr>
            <p:spPr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90" name="Google Shape;4390;p19"/>
            <p:cNvSpPr/>
            <p:nvPr/>
          </p:nvSpPr>
          <p:spPr>
            <a:xfrm>
              <a:off x="4214" y="1357"/>
              <a:ext cx="601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p19"/>
            <p:cNvSpPr/>
            <p:nvPr/>
          </p:nvSpPr>
          <p:spPr>
            <a:xfrm>
              <a:off x="4227" y="1654"/>
              <a:ext cx="595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2" name="Google Shape;4392;p19"/>
            <p:cNvGrpSpPr/>
            <p:nvPr/>
          </p:nvGrpSpPr>
          <p:grpSpPr>
            <a:xfrm>
              <a:off x="4735" y="1629"/>
              <a:ext cx="582" cy="149"/>
              <a:chOff x="614" y="2570"/>
              <a:chExt cx="725" cy="137"/>
            </a:xfrm>
          </p:grpSpPr>
          <p:sp>
            <p:nvSpPr>
              <p:cNvPr id="4393" name="Google Shape;4393;p19"/>
              <p:cNvSpPr/>
              <p:nvPr/>
            </p:nvSpPr>
            <p:spPr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4" name="Google Shape;4394;p19"/>
              <p:cNvSpPr/>
              <p:nvPr/>
            </p:nvSpPr>
            <p:spPr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95" name="Google Shape;4395;p19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96" name="Google Shape;4396;p19"/>
            <p:cNvGrpSpPr/>
            <p:nvPr/>
          </p:nvGrpSpPr>
          <p:grpSpPr>
            <a:xfrm>
              <a:off x="4741" y="1327"/>
              <a:ext cx="582" cy="139"/>
              <a:chOff x="616" y="2568"/>
              <a:chExt cx="725" cy="139"/>
            </a:xfrm>
          </p:grpSpPr>
          <p:sp>
            <p:nvSpPr>
              <p:cNvPr id="4397" name="Google Shape;4397;p19"/>
              <p:cNvSpPr/>
              <p:nvPr/>
            </p:nvSpPr>
            <p:spPr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8" name="Google Shape;4398;p19"/>
              <p:cNvSpPr/>
              <p:nvPr/>
            </p:nvSpPr>
            <p:spPr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99" name="Google Shape;4399;p19"/>
            <p:cNvSpPr/>
            <p:nvPr/>
          </p:nvSpPr>
          <p:spPr>
            <a:xfrm>
              <a:off x="5249" y="429"/>
              <a:ext cx="68" cy="2287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p19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1" name="Google Shape;4401;p19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2" name="Google Shape;4402;p19"/>
            <p:cNvSpPr/>
            <p:nvPr/>
          </p:nvSpPr>
          <p:spPr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19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4" name="Google Shape;4404;p19"/>
            <p:cNvSpPr/>
            <p:nvPr/>
          </p:nvSpPr>
          <p:spPr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19"/>
            <p:cNvSpPr/>
            <p:nvPr/>
          </p:nvSpPr>
          <p:spPr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19"/>
            <p:cNvSpPr/>
            <p:nvPr/>
          </p:nvSpPr>
          <p:spPr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19"/>
            <p:cNvSpPr/>
            <p:nvPr/>
          </p:nvSpPr>
          <p:spPr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8" name="Google Shape;4408;p19"/>
            <p:cNvSpPr/>
            <p:nvPr/>
          </p:nvSpPr>
          <p:spPr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9" name="Google Shape;4409;p19"/>
            <p:cNvSpPr/>
            <p:nvPr/>
          </p:nvSpPr>
          <p:spPr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0" name="Google Shape;4410;p19"/>
          <p:cNvGrpSpPr/>
          <p:nvPr/>
        </p:nvGrpSpPr>
        <p:grpSpPr>
          <a:xfrm>
            <a:off x="2986268" y="2270516"/>
            <a:ext cx="531879" cy="435440"/>
            <a:chOff x="-44" y="1473"/>
            <a:chExt cx="981" cy="1105"/>
          </a:xfrm>
        </p:grpSpPr>
        <p:pic>
          <p:nvPicPr>
            <p:cNvPr id="4411" name="Google Shape;4411;p19" descr="desktop_computer_stylized_medium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2" name="Google Shape;4412;p19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3" name="Google Shape;4413;p19"/>
          <p:cNvGrpSpPr/>
          <p:nvPr/>
        </p:nvGrpSpPr>
        <p:grpSpPr>
          <a:xfrm>
            <a:off x="3275536" y="2564620"/>
            <a:ext cx="531879" cy="435441"/>
            <a:chOff x="-44" y="1473"/>
            <a:chExt cx="981" cy="1105"/>
          </a:xfrm>
        </p:grpSpPr>
        <p:pic>
          <p:nvPicPr>
            <p:cNvPr id="4414" name="Google Shape;4414;p19" descr="desktop_computer_stylized_medium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5" name="Google Shape;4415;p19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6" name="Google Shape;4416;p19"/>
          <p:cNvGrpSpPr/>
          <p:nvPr/>
        </p:nvGrpSpPr>
        <p:grpSpPr>
          <a:xfrm>
            <a:off x="3724601" y="2941863"/>
            <a:ext cx="531879" cy="435440"/>
            <a:chOff x="-44" y="1473"/>
            <a:chExt cx="981" cy="1105"/>
          </a:xfrm>
        </p:grpSpPr>
        <p:pic>
          <p:nvPicPr>
            <p:cNvPr id="4417" name="Google Shape;4417;p19" descr="desktop_computer_stylized_medium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8" name="Google Shape;4418;p19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9" name="Google Shape;4419;p19"/>
          <p:cNvGrpSpPr/>
          <p:nvPr/>
        </p:nvGrpSpPr>
        <p:grpSpPr>
          <a:xfrm>
            <a:off x="4145671" y="2951216"/>
            <a:ext cx="531879" cy="435441"/>
            <a:chOff x="-44" y="1473"/>
            <a:chExt cx="981" cy="1105"/>
          </a:xfrm>
        </p:grpSpPr>
        <p:pic>
          <p:nvPicPr>
            <p:cNvPr id="4420" name="Google Shape;4420;p19" descr="desktop_computer_stylized_medium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1" name="Google Shape;4421;p19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2" name="Google Shape;4422;p19"/>
          <p:cNvGrpSpPr/>
          <p:nvPr/>
        </p:nvGrpSpPr>
        <p:grpSpPr>
          <a:xfrm>
            <a:off x="5763477" y="1758396"/>
            <a:ext cx="875961" cy="382215"/>
            <a:chOff x="7493876" y="2774731"/>
            <a:chExt cx="1481958" cy="894622"/>
          </a:xfrm>
        </p:grpSpPr>
        <p:sp>
          <p:nvSpPr>
            <p:cNvPr id="4423" name="Google Shape;4423;p19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424" name="Google Shape;4424;p1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425" name="Google Shape;4425;p1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426" name="Google Shape;4426;p1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1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1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9" name="Google Shape;4429;p1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30" name="Google Shape;4430;p19"/>
          <p:cNvGrpSpPr/>
          <p:nvPr/>
        </p:nvGrpSpPr>
        <p:grpSpPr>
          <a:xfrm>
            <a:off x="5810083" y="2299755"/>
            <a:ext cx="881870" cy="312528"/>
            <a:chOff x="3668110" y="2448910"/>
            <a:chExt cx="3794234" cy="2165130"/>
          </a:xfrm>
        </p:grpSpPr>
        <p:sp>
          <p:nvSpPr>
            <p:cNvPr id="4431" name="Google Shape;4431;p19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2" name="Google Shape;4432;p19"/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/>
              <a:ahLst/>
              <a:cxnLst/>
              <a:rect l="l" t="t" r="r" b="b"/>
              <a:pathLst>
                <a:path w="3783724" h="1324303" extrusionOk="0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33" name="Google Shape;4433;p19"/>
            <p:cNvGrpSpPr/>
            <p:nvPr/>
          </p:nvGrpSpPr>
          <p:grpSpPr>
            <a:xfrm>
              <a:off x="3941376" y="2603243"/>
              <a:ext cx="3202061" cy="1066110"/>
              <a:chOff x="7939341" y="3037317"/>
              <a:chExt cx="897649" cy="353919"/>
            </a:xfrm>
          </p:grpSpPr>
          <p:sp>
            <p:nvSpPr>
              <p:cNvPr id="4434" name="Google Shape;4434;p19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19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19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7" name="Google Shape;4437;p19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4438" name="Google Shape;4438;p19"/>
          <p:cNvCxnSpPr/>
          <p:nvPr/>
        </p:nvCxnSpPr>
        <p:spPr>
          <a:xfrm>
            <a:off x="4758032" y="2690368"/>
            <a:ext cx="369749" cy="2172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9" name="Google Shape;4439;p19"/>
          <p:cNvCxnSpPr/>
          <p:nvPr/>
        </p:nvCxnSpPr>
        <p:spPr>
          <a:xfrm flipH="1">
            <a:off x="5214095" y="2587483"/>
            <a:ext cx="579702" cy="329439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0" name="Google Shape;4440;p19"/>
          <p:cNvGrpSpPr/>
          <p:nvPr/>
        </p:nvGrpSpPr>
        <p:grpSpPr>
          <a:xfrm>
            <a:off x="4009167" y="2420866"/>
            <a:ext cx="881870" cy="312528"/>
            <a:chOff x="3668110" y="2448910"/>
            <a:chExt cx="3794234" cy="2165130"/>
          </a:xfrm>
        </p:grpSpPr>
        <p:sp>
          <p:nvSpPr>
            <p:cNvPr id="4441" name="Google Shape;4441;p19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2" name="Google Shape;4442;p19"/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/>
              <a:ahLst/>
              <a:cxnLst/>
              <a:rect l="l" t="t" r="r" b="b"/>
              <a:pathLst>
                <a:path w="3783724" h="1324303" extrusionOk="0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43" name="Google Shape;4443;p19"/>
            <p:cNvGrpSpPr/>
            <p:nvPr/>
          </p:nvGrpSpPr>
          <p:grpSpPr>
            <a:xfrm>
              <a:off x="3941376" y="2603243"/>
              <a:ext cx="3202061" cy="1066110"/>
              <a:chOff x="7939341" y="3037317"/>
              <a:chExt cx="897649" cy="353919"/>
            </a:xfrm>
          </p:grpSpPr>
          <p:sp>
            <p:nvSpPr>
              <p:cNvPr id="4444" name="Google Shape;4444;p19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5" name="Google Shape;4445;p19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19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19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19332-A290-8332-6D93-FE3C243DC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43608-7710-3170-99F8-9EA218073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" name="Google Shape;4454;p20"/>
          <p:cNvSpPr txBox="1">
            <a:spLocks noGrp="1"/>
          </p:cNvSpPr>
          <p:nvPr>
            <p:ph type="title"/>
          </p:nvPr>
        </p:nvSpPr>
        <p:spPr>
          <a:xfrm>
            <a:off x="848710" y="273146"/>
            <a:ext cx="1086704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Calibri"/>
              <a:buNone/>
            </a:pPr>
            <a:r>
              <a:rPr lang="en-US" sz="5400" b="0"/>
              <a:t>Access networks: data center networks</a:t>
            </a:r>
            <a:endParaRPr sz="5400" b="0"/>
          </a:p>
        </p:txBody>
      </p:sp>
      <p:sp>
        <p:nvSpPr>
          <p:cNvPr id="4455" name="Google Shape;4455;p20"/>
          <p:cNvSpPr txBox="1"/>
          <p:nvPr/>
        </p:nvSpPr>
        <p:spPr>
          <a:xfrm>
            <a:off x="698688" y="1650273"/>
            <a:ext cx="6238140" cy="129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7338" marR="0" lvl="0" indent="-2873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high-bandwidth links (10s to 100s Gbps) connect hundreds to thousands of servers together, and to Internet</a:t>
            </a:r>
            <a:endParaRPr/>
          </a:p>
        </p:txBody>
      </p:sp>
      <p:sp>
        <p:nvSpPr>
          <p:cNvPr id="4456" name="Google Shape;4456;p20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7" name="Google Shape;4457;p20"/>
          <p:cNvSpPr/>
          <p:nvPr/>
        </p:nvSpPr>
        <p:spPr>
          <a:xfrm>
            <a:off x="8985188" y="3065778"/>
            <a:ext cx="1124807" cy="1337915"/>
          </a:xfrm>
          <a:custGeom>
            <a:avLst/>
            <a:gdLst/>
            <a:ahLst/>
            <a:cxnLst/>
            <a:rect l="l" t="t" r="r" b="b"/>
            <a:pathLst>
              <a:path w="1549812" h="1800235" extrusionOk="0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8" name="Google Shape;4458;p20"/>
          <p:cNvSpPr/>
          <p:nvPr/>
        </p:nvSpPr>
        <p:spPr>
          <a:xfrm>
            <a:off x="7274076" y="1826035"/>
            <a:ext cx="1736725" cy="1317704"/>
          </a:xfrm>
          <a:custGeom>
            <a:avLst/>
            <a:gdLst/>
            <a:ahLst/>
            <a:cxnLst/>
            <a:rect l="l" t="t" r="r" b="b"/>
            <a:pathLst>
              <a:path w="1036" h="675" extrusionOk="0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9" name="Google Shape;4459;p20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0" name="Google Shape;4460;p20"/>
          <p:cNvSpPr/>
          <p:nvPr/>
        </p:nvSpPr>
        <p:spPr>
          <a:xfrm>
            <a:off x="7712401" y="4683134"/>
            <a:ext cx="3079750" cy="1665288"/>
          </a:xfrm>
          <a:custGeom>
            <a:avLst/>
            <a:gdLst/>
            <a:ahLst/>
            <a:cxnLst/>
            <a:rect l="l" t="t" r="r" b="b"/>
            <a:pathLst>
              <a:path w="1940" h="1049" extrusionOk="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1" name="Google Shape;4461;p20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4462" name="Google Shape;4462;p20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4463" name="Google Shape;4463;p20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4464" name="Google Shape;4464;p20"/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/>
            <a:ahLst/>
            <a:cxnLst/>
            <a:rect l="l" t="t" r="r" b="b"/>
            <a:pathLst>
              <a:path w="1447873" h="1952840" extrusionOk="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5" name="Google Shape;4465;p20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4466" name="Google Shape;4466;p20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7" name="Google Shape;4467;p20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68" name="Google Shape;4468;p20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69" name="Google Shape;4469;p20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70" name="Google Shape;4470;p20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71" name="Google Shape;4471;p20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72" name="Google Shape;4472;p20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73" name="Google Shape;4473;p20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74" name="Google Shape;4474;p20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4475" name="Google Shape;4475;p20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6" name="Google Shape;4476;p20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77" name="Google Shape;4477;p20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78" name="Google Shape;4478;p20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79" name="Google Shape;4479;p20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80" name="Google Shape;4480;p20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81" name="Google Shape;4481;p20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82" name="Google Shape;4482;p20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483" name="Google Shape;4483;p20"/>
          <p:cNvSpPr/>
          <p:nvPr/>
        </p:nvSpPr>
        <p:spPr>
          <a:xfrm>
            <a:off x="9540813" y="1782042"/>
            <a:ext cx="1497864" cy="1386455"/>
          </a:xfrm>
          <a:custGeom>
            <a:avLst/>
            <a:gdLst/>
            <a:ahLst/>
            <a:cxnLst/>
            <a:rect l="l" t="t" r="r" b="b"/>
            <a:pathLst>
              <a:path w="1634267" h="1796376" extrusionOk="0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4" name="Google Shape;4484;p20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4485" name="Google Shape;4485;p20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6" name="Google Shape;4486;p20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4487" name="Google Shape;4487;p20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4488" name="Google Shape;4488;p20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89" name="Google Shape;4489;p20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0" name="Google Shape;4490;p20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1" name="Google Shape;4491;p20"/>
          <p:cNvCxnSpPr/>
          <p:nvPr/>
        </p:nvCxnSpPr>
        <p:spPr>
          <a:xfrm rot="10800000" flipH="1">
            <a:off x="10636897" y="3633421"/>
            <a:ext cx="335987" cy="3953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2" name="Google Shape;4492;p20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3" name="Google Shape;4493;p20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4" name="Google Shape;4494;p20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5" name="Google Shape;4495;p20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6" name="Google Shape;4496;p20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7" name="Google Shape;4497;p20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8" name="Google Shape;4498;p20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9" name="Google Shape;4499;p20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0" name="Google Shape;4500;p20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1" name="Google Shape;4501;p20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2" name="Google Shape;4502;p20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3" name="Google Shape;4503;p20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4" name="Google Shape;4504;p20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5" name="Google Shape;4505;p20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6" name="Google Shape;4506;p20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7" name="Google Shape;4507;p20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8" name="Google Shape;4508;p20"/>
          <p:cNvCxnSpPr/>
          <p:nvPr/>
        </p:nvCxnSpPr>
        <p:spPr>
          <a:xfrm rot="10800000" flipH="1">
            <a:off x="9378705" y="4113379"/>
            <a:ext cx="429324" cy="70560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9" name="Google Shape;4509;p20"/>
          <p:cNvCxnSpPr/>
          <p:nvPr/>
        </p:nvCxnSpPr>
        <p:spPr>
          <a:xfrm rot="10800000" flipH="1">
            <a:off x="8244554" y="4047456"/>
            <a:ext cx="969051" cy="31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10" name="Google Shape;4510;p20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1" name="Google Shape;4511;p20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4512" name="Google Shape;4512;p2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13" name="Google Shape;4513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14" name="Google Shape;4514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15" name="Google Shape;4515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6" name="Google Shape;4516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19" name="Google Shape;4519;p20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4520" name="Google Shape;4520;p2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21" name="Google Shape;4521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22" name="Google Shape;4522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23" name="Google Shape;4523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27" name="Google Shape;4527;p20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4528" name="Google Shape;4528;p2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29" name="Google Shape;4529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30" name="Google Shape;4530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31" name="Google Shape;4531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2" name="Google Shape;4532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3" name="Google Shape;4533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4" name="Google Shape;4534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35" name="Google Shape;4535;p20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4536" name="Google Shape;4536;p2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37" name="Google Shape;4537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38" name="Google Shape;4538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39" name="Google Shape;4539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0" name="Google Shape;4540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1" name="Google Shape;4541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2" name="Google Shape;4542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43" name="Google Shape;4543;p20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4544" name="Google Shape;4544;p2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45" name="Google Shape;4545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46" name="Google Shape;4546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47" name="Google Shape;4547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8" name="Google Shape;4548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9" name="Google Shape;4549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0" name="Google Shape;4550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51" name="Google Shape;4551;p20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4552" name="Google Shape;4552;p2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53" name="Google Shape;4553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54" name="Google Shape;4554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55" name="Google Shape;4555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6" name="Google Shape;4556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7" name="Google Shape;4557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8" name="Google Shape;4558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59" name="Google Shape;4559;p20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4560" name="Google Shape;4560;p2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61" name="Google Shape;4561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62" name="Google Shape;4562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63" name="Google Shape;4563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4" name="Google Shape;4564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5" name="Google Shape;4565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6" name="Google Shape;4566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67" name="Google Shape;4567;p20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4568" name="Google Shape;4568;p2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69" name="Google Shape;4569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70" name="Google Shape;4570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71" name="Google Shape;4571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2" name="Google Shape;4572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3" name="Google Shape;4573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4" name="Google Shape;4574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75" name="Google Shape;4575;p20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4576" name="Google Shape;4576;p2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77" name="Google Shape;4577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78" name="Google Shape;4578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79" name="Google Shape;4579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0" name="Google Shape;4580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1" name="Google Shape;4581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2" name="Google Shape;4582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583" name="Google Shape;4583;p20" descr="iphone_stylized_sm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4" name="Google Shape;4584;p20" descr="laptop_keyboar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4585" name="Google Shape;4585;p20"/>
          <p:cNvSpPr/>
          <p:nvPr/>
        </p:nvSpPr>
        <p:spPr>
          <a:xfrm>
            <a:off x="7609678" y="2450304"/>
            <a:ext cx="351919" cy="208167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6" name="Google Shape;4586;p20" descr="scree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87" name="Google Shape;4587;p20"/>
          <p:cNvSpPr/>
          <p:nvPr/>
        </p:nvSpPr>
        <p:spPr>
          <a:xfrm>
            <a:off x="7673752" y="2444163"/>
            <a:ext cx="298167" cy="38736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8" name="Google Shape;4588;p20"/>
          <p:cNvSpPr/>
          <p:nvPr/>
        </p:nvSpPr>
        <p:spPr>
          <a:xfrm>
            <a:off x="7606562" y="2443848"/>
            <a:ext cx="82770" cy="161243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9" name="Google Shape;4589;p20"/>
          <p:cNvSpPr/>
          <p:nvPr/>
        </p:nvSpPr>
        <p:spPr>
          <a:xfrm>
            <a:off x="7880579" y="2472664"/>
            <a:ext cx="89197" cy="186122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0" name="Google Shape;4590;p20"/>
          <p:cNvSpPr/>
          <p:nvPr/>
        </p:nvSpPr>
        <p:spPr>
          <a:xfrm>
            <a:off x="7605588" y="2596902"/>
            <a:ext cx="327185" cy="62828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1" name="Google Shape;4591;p20"/>
          <p:cNvSpPr/>
          <p:nvPr/>
        </p:nvSpPr>
        <p:spPr>
          <a:xfrm>
            <a:off x="7890512" y="2474238"/>
            <a:ext cx="83549" cy="186909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2" name="Google Shape;4592;p20"/>
          <p:cNvSpPr/>
          <p:nvPr/>
        </p:nvSpPr>
        <p:spPr>
          <a:xfrm>
            <a:off x="7605977" y="2605248"/>
            <a:ext cx="290961" cy="62041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93" name="Google Shape;4593;p20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4594" name="Google Shape;4594;p20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20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20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20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20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20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00" name="Google Shape;4600;p20"/>
          <p:cNvSpPr/>
          <p:nvPr/>
        </p:nvSpPr>
        <p:spPr>
          <a:xfrm>
            <a:off x="7770154" y="2677051"/>
            <a:ext cx="119578" cy="80936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1" name="Google Shape;4601;p20"/>
          <p:cNvSpPr/>
          <p:nvPr/>
        </p:nvSpPr>
        <p:spPr>
          <a:xfrm>
            <a:off x="7464976" y="2683507"/>
            <a:ext cx="305957" cy="7385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2" name="Google Shape;4602;p20"/>
          <p:cNvSpPr/>
          <p:nvPr/>
        </p:nvSpPr>
        <p:spPr>
          <a:xfrm>
            <a:off x="7465171" y="2669965"/>
            <a:ext cx="3311" cy="14959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3" name="Google Shape;4603;p20"/>
          <p:cNvSpPr/>
          <p:nvPr/>
        </p:nvSpPr>
        <p:spPr>
          <a:xfrm>
            <a:off x="7465366" y="2609027"/>
            <a:ext cx="142170" cy="61883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4" name="Google Shape;4604;p20"/>
          <p:cNvSpPr/>
          <p:nvPr/>
        </p:nvSpPr>
        <p:spPr>
          <a:xfrm>
            <a:off x="7474909" y="2673115"/>
            <a:ext cx="290182" cy="7101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5" name="Google Shape;4605;p20"/>
          <p:cNvSpPr/>
          <p:nvPr/>
        </p:nvSpPr>
        <p:spPr>
          <a:xfrm rot="10800000" flipH="1">
            <a:off x="7764701" y="2668076"/>
            <a:ext cx="118410" cy="73535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6" name="Google Shape;4606;p20" descr="light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7" name="Google Shape;4607;p20" descr="car_icon_sma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8" name="Google Shape;4608;p20" descr="laptop_keyboar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4609" name="Google Shape;4609;p20"/>
          <p:cNvSpPr/>
          <p:nvPr/>
        </p:nvSpPr>
        <p:spPr>
          <a:xfrm>
            <a:off x="7605388" y="3489299"/>
            <a:ext cx="230764" cy="155883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0" name="Google Shape;4610;p20" descr="scree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4611" name="Google Shape;4611;p20"/>
          <p:cNvSpPr/>
          <p:nvPr/>
        </p:nvSpPr>
        <p:spPr>
          <a:xfrm>
            <a:off x="7647403" y="3484701"/>
            <a:ext cx="195517" cy="29007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2" name="Google Shape;4612;p20"/>
          <p:cNvSpPr/>
          <p:nvPr/>
        </p:nvSpPr>
        <p:spPr>
          <a:xfrm>
            <a:off x="7603345" y="3484465"/>
            <a:ext cx="54275" cy="120745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3" name="Google Shape;4613;p20"/>
          <p:cNvSpPr/>
          <p:nvPr/>
        </p:nvSpPr>
        <p:spPr>
          <a:xfrm>
            <a:off x="7783026" y="3506043"/>
            <a:ext cx="58489" cy="139375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4" name="Google Shape;4614;p20"/>
          <p:cNvSpPr/>
          <p:nvPr/>
        </p:nvSpPr>
        <p:spPr>
          <a:xfrm>
            <a:off x="7602706" y="3599078"/>
            <a:ext cx="214545" cy="47048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5" name="Google Shape;4615;p20"/>
          <p:cNvSpPr/>
          <p:nvPr/>
        </p:nvSpPr>
        <p:spPr>
          <a:xfrm>
            <a:off x="7789539" y="3507222"/>
            <a:ext cx="54786" cy="139965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6" name="Google Shape;4616;p20"/>
          <p:cNvSpPr/>
          <p:nvPr/>
        </p:nvSpPr>
        <p:spPr>
          <a:xfrm>
            <a:off x="7602962" y="3605327"/>
            <a:ext cx="190792" cy="46458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17" name="Google Shape;4617;p20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4618" name="Google Shape;4618;p20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9" name="Google Shape;4619;p20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0" name="Google Shape;4620;p20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1" name="Google Shape;4621;p20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2" name="Google Shape;4622;p20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3" name="Google Shape;4623;p20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24" name="Google Shape;4624;p20"/>
          <p:cNvSpPr/>
          <p:nvPr/>
        </p:nvSpPr>
        <p:spPr>
          <a:xfrm>
            <a:off x="7710617" y="3659096"/>
            <a:ext cx="78411" cy="60608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5" name="Google Shape;4625;p20"/>
          <p:cNvSpPr/>
          <p:nvPr/>
        </p:nvSpPr>
        <p:spPr>
          <a:xfrm>
            <a:off x="7510503" y="3663931"/>
            <a:ext cx="200625" cy="55302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6" name="Google Shape;4626;p20"/>
          <p:cNvSpPr/>
          <p:nvPr/>
        </p:nvSpPr>
        <p:spPr>
          <a:xfrm>
            <a:off x="7510631" y="3653790"/>
            <a:ext cx="2171" cy="11202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7" name="Google Shape;4627;p20"/>
          <p:cNvSpPr/>
          <p:nvPr/>
        </p:nvSpPr>
        <p:spPr>
          <a:xfrm>
            <a:off x="7510758" y="3608157"/>
            <a:ext cx="93225" cy="46340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8" name="Google Shape;4628;p20"/>
          <p:cNvSpPr/>
          <p:nvPr/>
        </p:nvSpPr>
        <p:spPr>
          <a:xfrm>
            <a:off x="7517016" y="3656149"/>
            <a:ext cx="190281" cy="5318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9" name="Google Shape;4629;p20"/>
          <p:cNvSpPr/>
          <p:nvPr/>
        </p:nvSpPr>
        <p:spPr>
          <a:xfrm rot="10800000" flipH="1">
            <a:off x="7707042" y="3652375"/>
            <a:ext cx="77645" cy="5506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0" name="Google Shape;4630;p20" descr="desktop_computer_stylized_medium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4631" name="Google Shape;4631;p20"/>
          <p:cNvSpPr/>
          <p:nvPr/>
        </p:nvSpPr>
        <p:spPr>
          <a:xfrm flipH="1">
            <a:off x="8145217" y="3599942"/>
            <a:ext cx="169400" cy="156753"/>
          </a:xfrm>
          <a:custGeom>
            <a:avLst/>
            <a:gdLst/>
            <a:ahLst/>
            <a:cxnLst/>
            <a:rect l="l" t="t" r="r" b="b"/>
            <a:pathLst>
              <a:path w="356" h="368" extrusionOk="0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2" name="Google Shape;4632;p20" descr="fridge2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3" name="Google Shape;4633;p20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4634" name="Google Shape;4634;p20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5" name="Google Shape;4635;p20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20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7" name="Google Shape;4637;p20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8" name="Google Shape;4638;p20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39" name="Google Shape;4639;p20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4640" name="Google Shape;4640;p20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1" name="Google Shape;4641;p20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42" name="Google Shape;4642;p20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43" name="Google Shape;4643;p20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4644" name="Google Shape;4644;p20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5" name="Google Shape;4645;p20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46" name="Google Shape;4646;p20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20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48" name="Google Shape;4648;p20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4649" name="Google Shape;4649;p20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0" name="Google Shape;4650;p20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51" name="Google Shape;4651;p20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52" name="Google Shape;4652;p20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4653" name="Google Shape;4653;p20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4" name="Google Shape;4654;p20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55" name="Google Shape;4655;p20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20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7" name="Google Shape;4657;p20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8" name="Google Shape;4658;p20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9" name="Google Shape;4659;p20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0" name="Google Shape;4660;p20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20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20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20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20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20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66" name="Google Shape;4666;p20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4667" name="Google Shape;4667;p20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8" name="Google Shape;4668;p20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69" name="Google Shape;4669;p20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4670" name="Google Shape;4670;p20"/>
          <p:cNvSpPr/>
          <p:nvPr/>
        </p:nvSpPr>
        <p:spPr>
          <a:xfrm>
            <a:off x="9300597" y="5923494"/>
            <a:ext cx="204043" cy="157052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1" name="Google Shape;4671;p20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4672" name="Google Shape;4672;p20"/>
          <p:cNvSpPr/>
          <p:nvPr/>
        </p:nvSpPr>
        <p:spPr>
          <a:xfrm>
            <a:off x="9337747" y="5918861"/>
            <a:ext cx="172878" cy="29225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3" name="Google Shape;4673;p20"/>
          <p:cNvSpPr/>
          <p:nvPr/>
        </p:nvSpPr>
        <p:spPr>
          <a:xfrm>
            <a:off x="9298791" y="5918624"/>
            <a:ext cx="47990" cy="121650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4" name="Google Shape;4674;p20"/>
          <p:cNvSpPr/>
          <p:nvPr/>
        </p:nvSpPr>
        <p:spPr>
          <a:xfrm>
            <a:off x="9457666" y="5940364"/>
            <a:ext cx="51716" cy="14042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5" name="Google Shape;4675;p20"/>
          <p:cNvSpPr/>
          <p:nvPr/>
        </p:nvSpPr>
        <p:spPr>
          <a:xfrm>
            <a:off x="9298226" y="6034096"/>
            <a:ext cx="189702" cy="47401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6" name="Google Shape;4676;p20"/>
          <p:cNvSpPr/>
          <p:nvPr/>
        </p:nvSpPr>
        <p:spPr>
          <a:xfrm>
            <a:off x="9463425" y="5941552"/>
            <a:ext cx="48442" cy="141014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7" name="Google Shape;4677;p20"/>
          <p:cNvSpPr/>
          <p:nvPr/>
        </p:nvSpPr>
        <p:spPr>
          <a:xfrm>
            <a:off x="9298452" y="6040392"/>
            <a:ext cx="168700" cy="46807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78" name="Google Shape;4678;p20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4679" name="Google Shape;4679;p20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0" name="Google Shape;4680;p20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1" name="Google Shape;4681;p20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2" name="Google Shape;4682;p20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3" name="Google Shape;4683;p20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4" name="Google Shape;4684;p20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85" name="Google Shape;4685;p20"/>
          <p:cNvSpPr/>
          <p:nvPr/>
        </p:nvSpPr>
        <p:spPr>
          <a:xfrm>
            <a:off x="9393642" y="6094565"/>
            <a:ext cx="69332" cy="61063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6" name="Google Shape;4686;p20"/>
          <p:cNvSpPr/>
          <p:nvPr/>
        </p:nvSpPr>
        <p:spPr>
          <a:xfrm>
            <a:off x="9216699" y="6099436"/>
            <a:ext cx="177394" cy="55717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7" name="Google Shape;4687;p20"/>
          <p:cNvSpPr/>
          <p:nvPr/>
        </p:nvSpPr>
        <p:spPr>
          <a:xfrm>
            <a:off x="9216812" y="6089219"/>
            <a:ext cx="1920" cy="11286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8" name="Google Shape;4688;p20"/>
          <p:cNvSpPr/>
          <p:nvPr/>
        </p:nvSpPr>
        <p:spPr>
          <a:xfrm>
            <a:off x="9216925" y="6043244"/>
            <a:ext cx="82430" cy="46688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9" name="Google Shape;4689;p20"/>
          <p:cNvSpPr/>
          <p:nvPr/>
        </p:nvSpPr>
        <p:spPr>
          <a:xfrm>
            <a:off x="9222458" y="6091595"/>
            <a:ext cx="168248" cy="53578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0" name="Google Shape;4690;p20"/>
          <p:cNvSpPr/>
          <p:nvPr/>
        </p:nvSpPr>
        <p:spPr>
          <a:xfrm rot="10800000" flipH="1">
            <a:off x="9390480" y="6087793"/>
            <a:ext cx="68654" cy="5547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91" name="Google Shape;4691;p20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692" name="Google Shape;4692;p20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3" name="Google Shape;4693;p20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4" name="Google Shape;4694;p20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695" name="Google Shape;4695;p20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6" name="Google Shape;4696;p20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97" name="Google Shape;4697;p20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4698" name="Google Shape;4698;p20"/>
          <p:cNvSpPr/>
          <p:nvPr/>
        </p:nvSpPr>
        <p:spPr>
          <a:xfrm>
            <a:off x="9636557" y="5853324"/>
            <a:ext cx="210015" cy="129281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9" name="Google Shape;4699;p20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4700" name="Google Shape;4700;p20"/>
          <p:cNvSpPr/>
          <p:nvPr/>
        </p:nvSpPr>
        <p:spPr>
          <a:xfrm>
            <a:off x="9674794" y="5849510"/>
            <a:ext cx="177937" cy="24057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1" name="Google Shape;4701;p20"/>
          <p:cNvSpPr/>
          <p:nvPr/>
        </p:nvSpPr>
        <p:spPr>
          <a:xfrm>
            <a:off x="9634698" y="5849315"/>
            <a:ext cx="49395" cy="100139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2" name="Google Shape;4702;p20"/>
          <p:cNvSpPr/>
          <p:nvPr/>
        </p:nvSpPr>
        <p:spPr>
          <a:xfrm>
            <a:off x="9798223" y="5867211"/>
            <a:ext cx="53230" cy="11559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3" name="Google Shape;4703;p20"/>
          <p:cNvSpPr/>
          <p:nvPr/>
        </p:nvSpPr>
        <p:spPr>
          <a:xfrm>
            <a:off x="9634116" y="5944369"/>
            <a:ext cx="195254" cy="39019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4" name="Google Shape;4704;p20"/>
          <p:cNvSpPr/>
          <p:nvPr/>
        </p:nvSpPr>
        <p:spPr>
          <a:xfrm>
            <a:off x="9804150" y="5868189"/>
            <a:ext cx="49860" cy="116079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5" name="Google Shape;4705;p20"/>
          <p:cNvSpPr/>
          <p:nvPr/>
        </p:nvSpPr>
        <p:spPr>
          <a:xfrm>
            <a:off x="9634349" y="5949552"/>
            <a:ext cx="173637" cy="38530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6" name="Google Shape;4706;p20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4707" name="Google Shape;4707;p20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8" name="Google Shape;4708;p20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9" name="Google Shape;4709;p20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0" name="Google Shape;4710;p20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1" name="Google Shape;4711;p20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2" name="Google Shape;4712;p20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3" name="Google Shape;4713;p20"/>
          <p:cNvSpPr/>
          <p:nvPr/>
        </p:nvSpPr>
        <p:spPr>
          <a:xfrm>
            <a:off x="9732325" y="5994145"/>
            <a:ext cx="71361" cy="50265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4" name="Google Shape;4714;p20"/>
          <p:cNvSpPr/>
          <p:nvPr/>
        </p:nvSpPr>
        <p:spPr>
          <a:xfrm>
            <a:off x="9550204" y="5998154"/>
            <a:ext cx="182586" cy="4586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5" name="Google Shape;4715;p20"/>
          <p:cNvSpPr/>
          <p:nvPr/>
        </p:nvSpPr>
        <p:spPr>
          <a:xfrm>
            <a:off x="9550320" y="5989744"/>
            <a:ext cx="1976" cy="9290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6" name="Google Shape;4716;p20"/>
          <p:cNvSpPr/>
          <p:nvPr/>
        </p:nvSpPr>
        <p:spPr>
          <a:xfrm>
            <a:off x="9550436" y="5951899"/>
            <a:ext cx="84843" cy="38432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7" name="Google Shape;4717;p20"/>
          <p:cNvSpPr/>
          <p:nvPr/>
        </p:nvSpPr>
        <p:spPr>
          <a:xfrm>
            <a:off x="9556131" y="5991700"/>
            <a:ext cx="173172" cy="4410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8" name="Google Shape;4718;p20"/>
          <p:cNvSpPr/>
          <p:nvPr/>
        </p:nvSpPr>
        <p:spPr>
          <a:xfrm rot="10800000" flipH="1">
            <a:off x="9729071" y="5988571"/>
            <a:ext cx="70663" cy="4566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19" name="Google Shape;4719;p20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4720" name="Google Shape;4720;p20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1" name="Google Shape;4721;p20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20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3" name="Google Shape;4723;p20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4" name="Google Shape;4724;p20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25" name="Google Shape;4725;p20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4726" name="Google Shape;4726;p20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7" name="Google Shape;4727;p20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28" name="Google Shape;4728;p20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29" name="Google Shape;4729;p20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4730" name="Google Shape;4730;p20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1" name="Google Shape;4731;p20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32" name="Google Shape;4732;p20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20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34" name="Google Shape;4734;p20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4735" name="Google Shape;4735;p20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6" name="Google Shape;4736;p20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37" name="Google Shape;4737;p20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38" name="Google Shape;4738;p20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4739" name="Google Shape;4739;p20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0" name="Google Shape;4740;p20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41" name="Google Shape;4741;p20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20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3" name="Google Shape;4743;p20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4" name="Google Shape;4744;p20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20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6" name="Google Shape;4746;p20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20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20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20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20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20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2" name="Google Shape;4752;p20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753" name="Google Shape;4753;p20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4" name="Google Shape;4754;p20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5" name="Google Shape;4755;p20"/>
          <p:cNvGrpSpPr/>
          <p:nvPr/>
        </p:nvGrpSpPr>
        <p:grpSpPr>
          <a:xfrm>
            <a:off x="7439074" y="1859725"/>
            <a:ext cx="1802647" cy="1120859"/>
            <a:chOff x="7439074" y="1859725"/>
            <a:chExt cx="1802647" cy="1120859"/>
          </a:xfrm>
        </p:grpSpPr>
        <p:pic>
          <p:nvPicPr>
            <p:cNvPr id="4756" name="Google Shape;4756;p20" descr="cell_tower_radiation copy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57" name="Google Shape;4757;p20"/>
            <p:cNvCxnSpPr/>
            <p:nvPr/>
          </p:nvCxnSpPr>
          <p:spPr>
            <a:xfrm>
              <a:off x="8207860" y="2700359"/>
              <a:ext cx="227964" cy="17435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758" name="Google Shape;4758;p20"/>
            <p:cNvGrpSpPr/>
            <p:nvPr/>
          </p:nvGrpSpPr>
          <p:grpSpPr>
            <a:xfrm>
              <a:off x="8050698" y="2309376"/>
              <a:ext cx="298450" cy="464008"/>
              <a:chOff x="3130" y="3288"/>
              <a:chExt cx="410" cy="742"/>
            </a:xfrm>
          </p:grpSpPr>
          <p:cxnSp>
            <p:nvCxnSpPr>
              <p:cNvPr id="4759" name="Google Shape;4759;p20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0" name="Google Shape;4760;p20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1" name="Google Shape;4761;p20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2" name="Google Shape;4762;p20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3" name="Google Shape;4763;p20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4" name="Google Shape;4764;p20"/>
              <p:cNvCxnSpPr/>
              <p:nvPr/>
            </p:nvCxnSpPr>
            <p:spPr>
              <a:xfrm rot="10800000" flipH="1">
                <a:off x="3130" y="3888"/>
                <a:ext cx="205" cy="7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5" name="Google Shape;4765;p20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6" name="Google Shape;4766;p20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7" name="Google Shape;4767;p20"/>
              <p:cNvCxnSpPr/>
              <p:nvPr/>
            </p:nvCxnSpPr>
            <p:spPr>
              <a:xfrm rot="10800000" flipH="1">
                <a:off x="3335" y="3668"/>
                <a:ext cx="124" cy="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8" name="Google Shape;4768;p20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9" name="Google Shape;4769;p20"/>
              <p:cNvCxnSpPr/>
              <p:nvPr/>
            </p:nvCxnSpPr>
            <p:spPr>
              <a:xfrm rot="10800000" flipH="1">
                <a:off x="3335" y="3781"/>
                <a:ext cx="153" cy="6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0" name="Google Shape;4770;p20"/>
              <p:cNvCxnSpPr/>
              <p:nvPr/>
            </p:nvCxnSpPr>
            <p:spPr>
              <a:xfrm rot="10800000" flipH="1">
                <a:off x="3335" y="3567"/>
                <a:ext cx="78" cy="2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1" name="Google Shape;4771;p20"/>
              <p:cNvCxnSpPr/>
              <p:nvPr/>
            </p:nvCxnSpPr>
            <p:spPr>
              <a:xfrm rot="10800000" flipH="1">
                <a:off x="3335" y="3428"/>
                <a:ext cx="49" cy="2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2" name="Google Shape;4772;p20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3" name="Google Shape;4773;p20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74" name="Google Shape;4774;p20"/>
            <p:cNvGrpSpPr/>
            <p:nvPr/>
          </p:nvGrpSpPr>
          <p:grpSpPr>
            <a:xfrm>
              <a:off x="8439827" y="2812309"/>
              <a:ext cx="353678" cy="168275"/>
              <a:chOff x="7493876" y="2774731"/>
              <a:chExt cx="1481958" cy="894622"/>
            </a:xfrm>
          </p:grpSpPr>
          <p:sp>
            <p:nvSpPr>
              <p:cNvPr id="4775" name="Google Shape;4775;p2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776" name="Google Shape;4776;p2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777" name="Google Shape;4777;p2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78" name="Google Shape;4778;p2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9" name="Google Shape;4779;p2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0" name="Google Shape;4780;p2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1" name="Google Shape;4781;p2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4782" name="Google Shape;4782;p20" descr="antenna_radiation_stylized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750224" y="1859725"/>
              <a:ext cx="415925" cy="88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3" name="Google Shape;4783;p20" descr="antenna_stylized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439074" y="2356613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4" name="Google Shape;4784;p20" descr="antenna_stylized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8637781" y="2319727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5" name="Google Shape;4785;p20" descr="antenna_stylized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8711019" y="2059124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86" name="Google Shape;4786;p20"/>
          <p:cNvGrpSpPr/>
          <p:nvPr/>
        </p:nvGrpSpPr>
        <p:grpSpPr>
          <a:xfrm>
            <a:off x="7493518" y="3325424"/>
            <a:ext cx="911538" cy="843226"/>
            <a:chOff x="7493518" y="3325424"/>
            <a:chExt cx="911538" cy="843226"/>
          </a:xfrm>
        </p:grpSpPr>
        <p:pic>
          <p:nvPicPr>
            <p:cNvPr id="4787" name="Google Shape;4787;p20" descr="access_point_stylized_small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613882" y="3861899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88" name="Google Shape;4788;p20"/>
            <p:cNvGrpSpPr/>
            <p:nvPr/>
          </p:nvGrpSpPr>
          <p:grpSpPr>
            <a:xfrm>
              <a:off x="7493518" y="3325424"/>
              <a:ext cx="911538" cy="816238"/>
              <a:chOff x="7493518" y="3325424"/>
              <a:chExt cx="911538" cy="816238"/>
            </a:xfrm>
          </p:grpSpPr>
          <p:cxnSp>
            <p:nvCxnSpPr>
              <p:cNvPr id="4789" name="Google Shape;4789;p20"/>
              <p:cNvCxnSpPr/>
              <p:nvPr/>
            </p:nvCxnSpPr>
            <p:spPr>
              <a:xfrm>
                <a:off x="8247778" y="3829970"/>
                <a:ext cx="0" cy="13176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0" name="Google Shape;4790;p20"/>
              <p:cNvCxnSpPr/>
              <p:nvPr/>
            </p:nvCxnSpPr>
            <p:spPr>
              <a:xfrm rot="10800000" flipH="1">
                <a:off x="7857253" y="4041107"/>
                <a:ext cx="168275" cy="317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4791" name="Google Shape;4791;p20" descr="antenna_radiation_stylized"/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792" name="Google Shape;4792;p20"/>
              <p:cNvGrpSpPr/>
              <p:nvPr/>
            </p:nvGrpSpPr>
            <p:grpSpPr>
              <a:xfrm>
                <a:off x="8050070" y="3965994"/>
                <a:ext cx="354986" cy="175668"/>
                <a:chOff x="7493876" y="2774731"/>
                <a:chExt cx="1481958" cy="894622"/>
              </a:xfrm>
            </p:grpSpPr>
            <p:sp>
              <p:nvSpPr>
                <p:cNvPr id="4793" name="Google Shape;4793;p20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4794" name="Google Shape;4794;p20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4795" name="Google Shape;4795;p20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796" name="Google Shape;4796;p20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7" name="Google Shape;4797;p20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8" name="Google Shape;4798;p20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9" name="Google Shape;4799;p20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id="4800" name="Google Shape;4800;p20" descr="antenna_stylized"/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7493518" y="341914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01" name="Google Shape;4801;p20" descr="antenna_stylized"/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7803435" y="332542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802" name="Google Shape;4802;p20"/>
          <p:cNvGrpSpPr/>
          <p:nvPr/>
        </p:nvGrpSpPr>
        <p:grpSpPr>
          <a:xfrm>
            <a:off x="7975881" y="4741266"/>
            <a:ext cx="2318709" cy="1245936"/>
            <a:chOff x="7948367" y="4775686"/>
            <a:chExt cx="2318709" cy="1245936"/>
          </a:xfrm>
        </p:grpSpPr>
        <p:cxnSp>
          <p:nvCxnSpPr>
            <p:cNvPr id="4803" name="Google Shape;4803;p20"/>
            <p:cNvCxnSpPr/>
            <p:nvPr/>
          </p:nvCxnSpPr>
          <p:spPr>
            <a:xfrm rot="5400000" flipH="1">
              <a:off x="9789609" y="5251739"/>
              <a:ext cx="388062" cy="756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4" name="Google Shape;4804;p20"/>
            <p:cNvCxnSpPr/>
            <p:nvPr/>
          </p:nvCxnSpPr>
          <p:spPr>
            <a:xfrm>
              <a:off x="8210207" y="5117334"/>
              <a:ext cx="226800" cy="12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5" name="Google Shape;4805;p20"/>
            <p:cNvCxnSpPr/>
            <p:nvPr/>
          </p:nvCxnSpPr>
          <p:spPr>
            <a:xfrm rot="10800000" flipH="1">
              <a:off x="8459425" y="5036562"/>
              <a:ext cx="404236" cy="20777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806" name="Google Shape;4806;p20"/>
            <p:cNvGrpSpPr/>
            <p:nvPr/>
          </p:nvGrpSpPr>
          <p:grpSpPr>
            <a:xfrm>
              <a:off x="7948367" y="4775686"/>
              <a:ext cx="2318709" cy="1245936"/>
              <a:chOff x="7948367" y="4775686"/>
              <a:chExt cx="2318709" cy="1245936"/>
            </a:xfrm>
          </p:grpSpPr>
          <p:cxnSp>
            <p:nvCxnSpPr>
              <p:cNvPr id="4807" name="Google Shape;4807;p20"/>
              <p:cNvCxnSpPr/>
              <p:nvPr/>
            </p:nvCxnSpPr>
            <p:spPr>
              <a:xfrm rot="10800000">
                <a:off x="10209926" y="5405286"/>
                <a:ext cx="0" cy="114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8" name="Google Shape;4808;p20"/>
              <p:cNvCxnSpPr/>
              <p:nvPr/>
            </p:nvCxnSpPr>
            <p:spPr>
              <a:xfrm>
                <a:off x="9432959" y="4838517"/>
                <a:ext cx="524483" cy="2615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9" name="Google Shape;4809;p20"/>
              <p:cNvCxnSpPr/>
              <p:nvPr/>
            </p:nvCxnSpPr>
            <p:spPr>
              <a:xfrm rot="10800000" flipH="1">
                <a:off x="8850066" y="4838517"/>
                <a:ext cx="569255" cy="24626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0" name="Google Shape;4810;p20"/>
              <p:cNvCxnSpPr/>
              <p:nvPr/>
            </p:nvCxnSpPr>
            <p:spPr>
              <a:xfrm>
                <a:off x="8821744" y="5108876"/>
                <a:ext cx="103050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1" name="Google Shape;4811;p20"/>
              <p:cNvCxnSpPr/>
              <p:nvPr/>
            </p:nvCxnSpPr>
            <p:spPr>
              <a:xfrm rot="10800000" flipH="1">
                <a:off x="7948367" y="5290470"/>
                <a:ext cx="412750" cy="12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2" name="Google Shape;4812;p20"/>
              <p:cNvCxnSpPr/>
              <p:nvPr/>
            </p:nvCxnSpPr>
            <p:spPr>
              <a:xfrm flipH="1">
                <a:off x="8373817" y="5282252"/>
                <a:ext cx="68080" cy="29396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3" name="Google Shape;4813;p20"/>
              <p:cNvCxnSpPr/>
              <p:nvPr/>
            </p:nvCxnSpPr>
            <p:spPr>
              <a:xfrm rot="10800000">
                <a:off x="8488731" y="5307931"/>
                <a:ext cx="280374" cy="26987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4" name="Google Shape;4814;p20"/>
              <p:cNvCxnSpPr/>
              <p:nvPr/>
            </p:nvCxnSpPr>
            <p:spPr>
              <a:xfrm>
                <a:off x="8488731" y="5258048"/>
                <a:ext cx="914184" cy="46862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5" name="Google Shape;4815;p20"/>
              <p:cNvCxnSpPr/>
              <p:nvPr/>
            </p:nvCxnSpPr>
            <p:spPr>
              <a:xfrm rot="5400000" flipH="1">
                <a:off x="9885545" y="5583471"/>
                <a:ext cx="366793" cy="148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4816" name="Google Shape;4816;p20" descr="antenna_radiation_stylized"/>
              <p:cNvPicPr preferRelativeResize="0"/>
              <p:nvPr/>
            </p:nvPicPr>
            <p:blipFill rotWithShape="1">
              <a:blip r:embed="rId21">
                <a:alphaModFix/>
              </a:blip>
              <a:srcRect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17" name="Google Shape;4817;p20" descr="access_point_stylized_small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9290610" y="5524232"/>
                <a:ext cx="380935" cy="31746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818" name="Google Shape;4818;p20"/>
              <p:cNvGrpSpPr/>
              <p:nvPr/>
            </p:nvGrpSpPr>
            <p:grpSpPr>
              <a:xfrm>
                <a:off x="9783558" y="4989983"/>
                <a:ext cx="393760" cy="218578"/>
                <a:chOff x="7493876" y="2774731"/>
                <a:chExt cx="1481958" cy="894622"/>
              </a:xfrm>
            </p:grpSpPr>
            <p:sp>
              <p:nvSpPr>
                <p:cNvPr id="4819" name="Google Shape;4819;p20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4820" name="Google Shape;4820;p20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4821" name="Google Shape;4821;p20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822" name="Google Shape;4822;p20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3" name="Google Shape;4823;p20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4" name="Google Shape;4824;p20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5" name="Google Shape;4825;p20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826" name="Google Shape;4826;p20"/>
              <p:cNvGrpSpPr/>
              <p:nvPr/>
            </p:nvGrpSpPr>
            <p:grpSpPr>
              <a:xfrm>
                <a:off x="9849365" y="5339037"/>
                <a:ext cx="309740" cy="190838"/>
                <a:chOff x="3668110" y="2448910"/>
                <a:chExt cx="3794234" cy="2165130"/>
              </a:xfrm>
            </p:grpSpPr>
            <p:sp>
              <p:nvSpPr>
                <p:cNvPr id="4827" name="Google Shape;4827;p20"/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rgbClr val="31538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8" name="Google Shape;4828;p20"/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3724" h="1324303" extrusionOk="0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829" name="Google Shape;4829;p20"/>
                <p:cNvGrpSpPr/>
                <p:nvPr/>
              </p:nvGrpSpPr>
              <p:grpSpPr>
                <a:xfrm>
                  <a:off x="3941376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4830" name="Google Shape;4830;p20"/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1" name="Google Shape;4831;p20"/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2" name="Google Shape;4832;p20"/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3" name="Google Shape;4833;p20"/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834" name="Google Shape;4834;p20"/>
              <p:cNvGrpSpPr/>
              <p:nvPr/>
            </p:nvGrpSpPr>
            <p:grpSpPr>
              <a:xfrm>
                <a:off x="8676619" y="4967420"/>
                <a:ext cx="393760" cy="218578"/>
                <a:chOff x="7493876" y="2774731"/>
                <a:chExt cx="1481958" cy="894622"/>
              </a:xfrm>
            </p:grpSpPr>
            <p:sp>
              <p:nvSpPr>
                <p:cNvPr id="4835" name="Google Shape;4835;p20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4836" name="Google Shape;4836;p20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4837" name="Google Shape;4837;p20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838" name="Google Shape;4838;p20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9" name="Google Shape;4839;p20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0" name="Google Shape;4840;p20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1" name="Google Shape;4841;p20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842" name="Google Shape;4842;p20"/>
              <p:cNvGrpSpPr/>
              <p:nvPr/>
            </p:nvGrpSpPr>
            <p:grpSpPr>
              <a:xfrm>
                <a:off x="8311520" y="5194433"/>
                <a:ext cx="309740" cy="190838"/>
                <a:chOff x="3668110" y="2448910"/>
                <a:chExt cx="3794234" cy="2165130"/>
              </a:xfrm>
            </p:grpSpPr>
            <p:sp>
              <p:nvSpPr>
                <p:cNvPr id="4843" name="Google Shape;4843;p20"/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rgbClr val="31538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4" name="Google Shape;4844;p20"/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3724" h="1324303" extrusionOk="0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845" name="Google Shape;4845;p20"/>
                <p:cNvGrpSpPr/>
                <p:nvPr/>
              </p:nvGrpSpPr>
              <p:grpSpPr>
                <a:xfrm>
                  <a:off x="3941376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4846" name="Google Shape;4846;p20"/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7" name="Google Shape;4847;p20"/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8" name="Google Shape;4848;p20"/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9" name="Google Shape;4849;p20"/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850" name="Google Shape;4850;p20"/>
              <p:cNvGrpSpPr/>
              <p:nvPr/>
            </p:nvGrpSpPr>
            <p:grpSpPr>
              <a:xfrm>
                <a:off x="9247893" y="4775686"/>
                <a:ext cx="393760" cy="218578"/>
                <a:chOff x="7493876" y="2774731"/>
                <a:chExt cx="1481958" cy="894622"/>
              </a:xfrm>
            </p:grpSpPr>
            <p:sp>
              <p:nvSpPr>
                <p:cNvPr id="4851" name="Google Shape;4851;p20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4852" name="Google Shape;4852;p20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4853" name="Google Shape;4853;p20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854" name="Google Shape;4854;p20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5" name="Google Shape;4855;p20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6" name="Google Shape;4856;p20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7" name="Google Shape;4857;p20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id="4858" name="Google Shape;4858;p20" descr="antenna_stylized"/>
              <p:cNvPicPr preferRelativeResize="0"/>
              <p:nvPr/>
            </p:nvPicPr>
            <p:blipFill rotWithShape="1">
              <a:blip r:embed="rId22">
                <a:alphaModFix/>
              </a:blip>
              <a:srcRect/>
              <a:stretch/>
            </p:blipFill>
            <p:spPr>
              <a:xfrm>
                <a:off x="9201681" y="5852809"/>
                <a:ext cx="307702" cy="168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59" name="Google Shape;4859;p20" descr="antenna_stylized"/>
              <p:cNvPicPr preferRelativeResize="0"/>
              <p:nvPr/>
            </p:nvPicPr>
            <p:blipFill rotWithShape="1">
              <a:blip r:embed="rId22">
                <a:alphaModFix/>
              </a:blip>
              <a:srcRect/>
              <a:stretch/>
            </p:blipFill>
            <p:spPr>
              <a:xfrm>
                <a:off x="9534746" y="5795138"/>
                <a:ext cx="316707" cy="1389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860" name="Google Shape;4860;p20"/>
          <p:cNvSpPr/>
          <p:nvPr/>
        </p:nvSpPr>
        <p:spPr>
          <a:xfrm>
            <a:off x="7165428" y="1458055"/>
            <a:ext cx="4771884" cy="4954628"/>
          </a:xfrm>
          <a:prstGeom prst="rect">
            <a:avLst/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61" name="Google Shape;4861;p20"/>
          <p:cNvGrpSpPr/>
          <p:nvPr/>
        </p:nvGrpSpPr>
        <p:grpSpPr>
          <a:xfrm>
            <a:off x="10812889" y="3368642"/>
            <a:ext cx="890572" cy="1290085"/>
            <a:chOff x="10812889" y="3368642"/>
            <a:chExt cx="890572" cy="1290085"/>
          </a:xfrm>
        </p:grpSpPr>
        <p:sp>
          <p:nvSpPr>
            <p:cNvPr id="4862" name="Google Shape;4862;p20"/>
            <p:cNvSpPr/>
            <p:nvPr/>
          </p:nvSpPr>
          <p:spPr>
            <a:xfrm>
              <a:off x="10812889" y="3368642"/>
              <a:ext cx="81304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3" name="Google Shape;4863;p20"/>
            <p:cNvSpPr/>
            <p:nvPr/>
          </p:nvSpPr>
          <p:spPr>
            <a:xfrm>
              <a:off x="10890418" y="4148658"/>
              <a:ext cx="81304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4" name="Google Shape;4864;p20"/>
          <p:cNvGrpSpPr/>
          <p:nvPr/>
        </p:nvGrpSpPr>
        <p:grpSpPr>
          <a:xfrm>
            <a:off x="10925982" y="4188911"/>
            <a:ext cx="657413" cy="451816"/>
            <a:chOff x="10925982" y="4188911"/>
            <a:chExt cx="657413" cy="451816"/>
          </a:xfrm>
        </p:grpSpPr>
        <p:grpSp>
          <p:nvGrpSpPr>
            <p:cNvPr id="4865" name="Google Shape;4865;p20"/>
            <p:cNvGrpSpPr/>
            <p:nvPr/>
          </p:nvGrpSpPr>
          <p:grpSpPr>
            <a:xfrm>
              <a:off x="11093556" y="4188911"/>
              <a:ext cx="489839" cy="451816"/>
              <a:chOff x="5103720" y="2693365"/>
              <a:chExt cx="611650" cy="414788"/>
            </a:xfrm>
          </p:grpSpPr>
          <p:cxnSp>
            <p:nvCxnSpPr>
              <p:cNvPr id="4866" name="Google Shape;4866;p20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4867" name="Google Shape;4867;p20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4868" name="Google Shape;4868;p20" descr="server_rack.png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869" name="Google Shape;4869;p20" descr="server_rack.png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870" name="Google Shape;4870;p20" descr="server_rack.png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4871" name="Google Shape;4871;p20"/>
            <p:cNvGrpSpPr/>
            <p:nvPr/>
          </p:nvGrpSpPr>
          <p:grpSpPr>
            <a:xfrm>
              <a:off x="10925982" y="4369125"/>
              <a:ext cx="228295" cy="120400"/>
              <a:chOff x="7493876" y="2774731"/>
              <a:chExt cx="1481958" cy="894622"/>
            </a:xfrm>
          </p:grpSpPr>
          <p:sp>
            <p:nvSpPr>
              <p:cNvPr id="4872" name="Google Shape;4872;p2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873" name="Google Shape;4873;p2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874" name="Google Shape;4874;p2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75" name="Google Shape;4875;p2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6" name="Google Shape;4876;p2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7" name="Google Shape;4877;p2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8" name="Google Shape;4878;p2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879" name="Google Shape;4879;p20"/>
          <p:cNvGrpSpPr/>
          <p:nvPr/>
        </p:nvGrpSpPr>
        <p:grpSpPr>
          <a:xfrm>
            <a:off x="10884085" y="3428485"/>
            <a:ext cx="604586" cy="405973"/>
            <a:chOff x="10884085" y="3428485"/>
            <a:chExt cx="604586" cy="405973"/>
          </a:xfrm>
        </p:grpSpPr>
        <p:grpSp>
          <p:nvGrpSpPr>
            <p:cNvPr id="4880" name="Google Shape;4880;p20"/>
            <p:cNvGrpSpPr/>
            <p:nvPr/>
          </p:nvGrpSpPr>
          <p:grpSpPr>
            <a:xfrm>
              <a:off x="10884085" y="3601365"/>
              <a:ext cx="170989" cy="97052"/>
              <a:chOff x="7493876" y="2774731"/>
              <a:chExt cx="1481958" cy="894622"/>
            </a:xfrm>
          </p:grpSpPr>
          <p:sp>
            <p:nvSpPr>
              <p:cNvPr id="4881" name="Google Shape;4881;p2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882" name="Google Shape;4882;p2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883" name="Google Shape;4883;p2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84" name="Google Shape;4884;p2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5" name="Google Shape;4885;p2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6" name="Google Shape;4886;p2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7" name="Google Shape;4887;p2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888" name="Google Shape;4888;p20"/>
            <p:cNvGrpSpPr/>
            <p:nvPr/>
          </p:nvGrpSpPr>
          <p:grpSpPr>
            <a:xfrm>
              <a:off x="11064947" y="3428485"/>
              <a:ext cx="423724" cy="405973"/>
              <a:chOff x="5103720" y="2693365"/>
              <a:chExt cx="611650" cy="414788"/>
            </a:xfrm>
          </p:grpSpPr>
          <p:cxnSp>
            <p:nvCxnSpPr>
              <p:cNvPr id="4889" name="Google Shape;4889;p20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4890" name="Google Shape;4890;p20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4891" name="Google Shape;4891;p20" descr="server_rack.png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892" name="Google Shape;4892;p20" descr="server_rack.png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893" name="Google Shape;4893;p20" descr="server_rack.png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4894" name="Google Shape;4894;p20" descr="Big Data. Monster Storage: The Northeast Storage Exchange | MGHPCC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927848" y="3263334"/>
            <a:ext cx="4773705" cy="23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895" name="Google Shape;4895;p20"/>
          <p:cNvSpPr txBox="1"/>
          <p:nvPr/>
        </p:nvSpPr>
        <p:spPr>
          <a:xfrm flipH="1">
            <a:off x="860610" y="5688106"/>
            <a:ext cx="51098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Courtesy: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Massachusetts Green High Performance Computing Center (mghpcc.org)</a:t>
            </a:r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76B86-225B-6588-0797-C8745B736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960E9-1DBA-C3D3-27E1-21A94260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2" name="Google Shape;4902;p21"/>
          <p:cNvSpPr txBox="1"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lang="en-US" sz="5400" b="0"/>
              <a:t>Host: sends </a:t>
            </a:r>
            <a:r>
              <a:rPr lang="en-US" sz="5400" b="0" i="1"/>
              <a:t>packets</a:t>
            </a:r>
            <a:r>
              <a:rPr lang="en-US" sz="5400" b="0"/>
              <a:t> of data</a:t>
            </a:r>
            <a:endParaRPr sz="5400" b="0"/>
          </a:p>
        </p:txBody>
      </p:sp>
      <p:sp>
        <p:nvSpPr>
          <p:cNvPr id="4903" name="Google Shape;4903;p21"/>
          <p:cNvSpPr txBox="1"/>
          <p:nvPr/>
        </p:nvSpPr>
        <p:spPr>
          <a:xfrm>
            <a:off x="848710" y="1286477"/>
            <a:ext cx="5501619" cy="467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 sending function:</a:t>
            </a:r>
            <a:endParaRPr/>
          </a:p>
          <a:p>
            <a:pPr marL="352425" marR="0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takes application message</a:t>
            </a:r>
            <a:endParaRPr/>
          </a:p>
          <a:p>
            <a:pPr marL="352425" marR="0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breaks into smaller chunks, known as </a:t>
            </a:r>
            <a:r>
              <a:rPr lang="en-US" sz="2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packets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of length </a:t>
            </a:r>
            <a:r>
              <a:rPr lang="en-US" sz="2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bits</a:t>
            </a:r>
            <a:endParaRPr/>
          </a:p>
          <a:p>
            <a:pPr marL="352425" marR="0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transmits packet into access network at </a:t>
            </a:r>
            <a:r>
              <a:rPr lang="en-US" sz="2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transmission rate R</a:t>
            </a:r>
            <a:endParaRPr/>
          </a:p>
          <a:p>
            <a:pPr marL="682625" marR="0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 transmission rate, aka link </a:t>
            </a:r>
            <a:r>
              <a:rPr lang="en-US" sz="2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capacity, aka link bandwidth</a:t>
            </a:r>
            <a:endParaRPr/>
          </a:p>
        </p:txBody>
      </p:sp>
      <p:grpSp>
        <p:nvGrpSpPr>
          <p:cNvPr id="4904" name="Google Shape;4904;p21"/>
          <p:cNvGrpSpPr/>
          <p:nvPr/>
        </p:nvGrpSpPr>
        <p:grpSpPr>
          <a:xfrm>
            <a:off x="7825117" y="3017234"/>
            <a:ext cx="409575" cy="565150"/>
            <a:chOff x="375561" y="297711"/>
            <a:chExt cx="1252683" cy="2142487"/>
          </a:xfrm>
        </p:grpSpPr>
        <p:sp>
          <p:nvSpPr>
            <p:cNvPr id="4905" name="Google Shape;4905;p21"/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/>
              <a:ahLst/>
              <a:cxnLst/>
              <a:rect l="l" t="t" r="r" b="b"/>
              <a:pathLst>
                <a:path w="966787" h="2138362" extrusionOk="0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6" name="Google Shape;4906;p21"/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/>
              <a:ahLst/>
              <a:cxnLst/>
              <a:rect l="l" t="t" r="r" b="b"/>
              <a:pathLst>
                <a:path w="1248448" h="758069" extrusionOk="0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7" name="Google Shape;4907;p21"/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D8E2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908" name="Google Shape;4908;p21"/>
          <p:cNvCxnSpPr/>
          <p:nvPr/>
        </p:nvCxnSpPr>
        <p:spPr>
          <a:xfrm>
            <a:off x="8248979" y="3941159"/>
            <a:ext cx="245427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09" name="Google Shape;4909;p21"/>
          <p:cNvSpPr txBox="1"/>
          <p:nvPr/>
        </p:nvSpPr>
        <p:spPr>
          <a:xfrm>
            <a:off x="8536979" y="4435965"/>
            <a:ext cx="31650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R: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 transmission rate</a:t>
            </a:r>
            <a:endParaRPr/>
          </a:p>
        </p:txBody>
      </p:sp>
      <p:grpSp>
        <p:nvGrpSpPr>
          <p:cNvPr id="4910" name="Google Shape;4910;p21"/>
          <p:cNvGrpSpPr/>
          <p:nvPr/>
        </p:nvGrpSpPr>
        <p:grpSpPr>
          <a:xfrm>
            <a:off x="7577467" y="3023584"/>
            <a:ext cx="409575" cy="565150"/>
            <a:chOff x="375561" y="297711"/>
            <a:chExt cx="1252683" cy="2138362"/>
          </a:xfrm>
        </p:grpSpPr>
        <p:sp>
          <p:nvSpPr>
            <p:cNvPr id="4911" name="Google Shape;4911;p21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/>
              <a:ahLst/>
              <a:cxnLst/>
              <a:rect l="l" t="t" r="r" b="b"/>
              <a:pathLst>
                <a:path w="966787" h="2138362" extrusionOk="0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2" name="Google Shape;4912;p21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/>
              <a:ahLst/>
              <a:cxnLst/>
              <a:rect l="l" t="t" r="r" b="b"/>
              <a:pathLst>
                <a:path w="1248448" h="758069" extrusionOk="0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3" name="Google Shape;4913;p21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D8E2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4" name="Google Shape;4914;p21"/>
          <p:cNvSpPr txBox="1"/>
          <p:nvPr/>
        </p:nvSpPr>
        <p:spPr>
          <a:xfrm>
            <a:off x="7334579" y="4199922"/>
            <a:ext cx="63863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</a:t>
            </a:r>
            <a:endParaRPr/>
          </a:p>
        </p:txBody>
      </p:sp>
      <p:grpSp>
        <p:nvGrpSpPr>
          <p:cNvPr id="4915" name="Google Shape;4915;p21"/>
          <p:cNvGrpSpPr/>
          <p:nvPr/>
        </p:nvGrpSpPr>
        <p:grpSpPr>
          <a:xfrm>
            <a:off x="7102804" y="3586433"/>
            <a:ext cx="1295400" cy="669051"/>
            <a:chOff x="1816230" y="5881531"/>
            <a:chExt cx="1843339" cy="976469"/>
          </a:xfrm>
        </p:grpSpPr>
        <p:pic>
          <p:nvPicPr>
            <p:cNvPr id="4916" name="Google Shape;491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7" name="Google Shape;4917;p21"/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0000">
                  <a:srgbClr val="FFFFFF">
                    <a:alpha val="4784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8" name="Google Shape;4918;p21"/>
          <p:cNvGrpSpPr/>
          <p:nvPr/>
        </p:nvGrpSpPr>
        <p:grpSpPr>
          <a:xfrm>
            <a:off x="7222573" y="2132997"/>
            <a:ext cx="1449562" cy="987152"/>
            <a:chOff x="2362923" y="4309243"/>
            <a:chExt cx="1821887" cy="1441857"/>
          </a:xfrm>
        </p:grpSpPr>
        <p:pic>
          <p:nvPicPr>
            <p:cNvPr id="4919" name="Google Shape;4919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0" name="Google Shape;4920;p21"/>
            <p:cNvSpPr/>
            <p:nvPr/>
          </p:nvSpPr>
          <p:spPr>
            <a:xfrm rot="-9998178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0000">
                  <a:srgbClr val="FFFFFF">
                    <a:alpha val="4784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21" name="Google Shape;4921;p21"/>
          <p:cNvSpPr txBox="1"/>
          <p:nvPr/>
        </p:nvSpPr>
        <p:spPr>
          <a:xfrm>
            <a:off x="7991804" y="3555397"/>
            <a:ext cx="288925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922" name="Google Shape;4922;p21"/>
          <p:cNvSpPr txBox="1"/>
          <p:nvPr/>
        </p:nvSpPr>
        <p:spPr>
          <a:xfrm>
            <a:off x="7750504" y="3563334"/>
            <a:ext cx="288925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4923" name="Google Shape;4923;p21"/>
          <p:cNvCxnSpPr/>
          <p:nvPr/>
        </p:nvCxnSpPr>
        <p:spPr>
          <a:xfrm rot="10800000" flipH="1">
            <a:off x="8241042" y="2577497"/>
            <a:ext cx="1225550" cy="5651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4" name="Google Shape;4924;p21"/>
          <p:cNvSpPr txBox="1"/>
          <p:nvPr/>
        </p:nvSpPr>
        <p:spPr>
          <a:xfrm>
            <a:off x="9404679" y="2228247"/>
            <a:ext cx="182447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two packets,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bits each</a:t>
            </a:r>
            <a:endParaRPr/>
          </a:p>
        </p:txBody>
      </p:sp>
      <p:grpSp>
        <p:nvGrpSpPr>
          <p:cNvPr id="4925" name="Google Shape;4925;p21"/>
          <p:cNvGrpSpPr/>
          <p:nvPr/>
        </p:nvGrpSpPr>
        <p:grpSpPr>
          <a:xfrm>
            <a:off x="10506147" y="3669119"/>
            <a:ext cx="1200246" cy="477406"/>
            <a:chOff x="3668110" y="2448910"/>
            <a:chExt cx="3794234" cy="2165130"/>
          </a:xfrm>
        </p:grpSpPr>
        <p:sp>
          <p:nvSpPr>
            <p:cNvPr id="4926" name="Google Shape;4926;p21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7" name="Google Shape;4927;p21"/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/>
              <a:ahLst/>
              <a:cxnLst/>
              <a:rect l="l" t="t" r="r" b="b"/>
              <a:pathLst>
                <a:path w="3783724" h="1324303" extrusionOk="0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28" name="Google Shape;4928;p21"/>
            <p:cNvGrpSpPr/>
            <p:nvPr/>
          </p:nvGrpSpPr>
          <p:grpSpPr>
            <a:xfrm>
              <a:off x="3941376" y="2603243"/>
              <a:ext cx="3202061" cy="1066110"/>
              <a:chOff x="7939341" y="3037317"/>
              <a:chExt cx="897649" cy="353919"/>
            </a:xfrm>
          </p:grpSpPr>
          <p:sp>
            <p:nvSpPr>
              <p:cNvPr id="4929" name="Google Shape;4929;p21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0" name="Google Shape;4930;p21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1" name="Google Shape;4931;p21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2" name="Google Shape;4932;p21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4933" name="Google Shape;4933;p21"/>
          <p:cNvCxnSpPr/>
          <p:nvPr/>
        </p:nvCxnSpPr>
        <p:spPr>
          <a:xfrm rot="10800000">
            <a:off x="9264979" y="4020904"/>
            <a:ext cx="0" cy="45830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34" name="Google Shape;4934;p21"/>
          <p:cNvSpPr/>
          <p:nvPr/>
        </p:nvSpPr>
        <p:spPr>
          <a:xfrm>
            <a:off x="8311695" y="3223689"/>
            <a:ext cx="978408" cy="26009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5F7FC"/>
              </a:gs>
              <a:gs pos="35000">
                <a:srgbClr val="D8E2F3"/>
              </a:gs>
              <a:gs pos="68000">
                <a:srgbClr val="A9BEE4"/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35" name="Google Shape;4935;p21"/>
          <p:cNvGrpSpPr/>
          <p:nvPr/>
        </p:nvGrpSpPr>
        <p:grpSpPr>
          <a:xfrm>
            <a:off x="2541108" y="5251754"/>
            <a:ext cx="6446724" cy="1077218"/>
            <a:chOff x="2541108" y="5251754"/>
            <a:chExt cx="6446724" cy="1077218"/>
          </a:xfrm>
        </p:grpSpPr>
        <p:sp>
          <p:nvSpPr>
            <p:cNvPr id="4936" name="Google Shape;4936;p21"/>
            <p:cNvSpPr txBox="1"/>
            <p:nvPr/>
          </p:nvSpPr>
          <p:spPr>
            <a:xfrm>
              <a:off x="2541108" y="5259812"/>
              <a:ext cx="1768561" cy="1036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</a:t>
              </a:r>
              <a:endParaRPr/>
            </a:p>
            <a:p>
              <a:pPr marL="0" marR="0" lvl="0" indent="0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transmission</a:t>
              </a:r>
              <a:endParaRPr/>
            </a:p>
            <a:p>
              <a:pPr marL="0" marR="0" lvl="0" indent="0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delay</a:t>
              </a:r>
              <a:endParaRPr/>
            </a:p>
          </p:txBody>
        </p:sp>
        <p:sp>
          <p:nvSpPr>
            <p:cNvPr id="4937" name="Google Shape;4937;p21"/>
            <p:cNvSpPr txBox="1"/>
            <p:nvPr/>
          </p:nvSpPr>
          <p:spPr>
            <a:xfrm>
              <a:off x="4778467" y="5291362"/>
              <a:ext cx="2103653" cy="1036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time needed to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 </a:t>
              </a:r>
              <a:r>
                <a:rPr lang="en-US" sz="24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-bit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 into link</a:t>
              </a:r>
              <a:endParaRPr/>
            </a:p>
          </p:txBody>
        </p:sp>
        <p:sp>
          <p:nvSpPr>
            <p:cNvPr id="4938" name="Google Shape;4938;p21"/>
            <p:cNvSpPr txBox="1"/>
            <p:nvPr/>
          </p:nvSpPr>
          <p:spPr>
            <a:xfrm>
              <a:off x="7516019" y="5251754"/>
              <a:ext cx="1471813" cy="1077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lang="en-US" sz="32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3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(bits)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lang="en-US" sz="32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3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(bits/sec)</a:t>
              </a: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39" name="Google Shape;4939;p21"/>
            <p:cNvCxnSpPr/>
            <p:nvPr/>
          </p:nvCxnSpPr>
          <p:spPr>
            <a:xfrm>
              <a:off x="7603331" y="5796974"/>
              <a:ext cx="286873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40" name="Google Shape;4940;p21"/>
            <p:cNvSpPr txBox="1"/>
            <p:nvPr/>
          </p:nvSpPr>
          <p:spPr>
            <a:xfrm>
              <a:off x="4336507" y="5477615"/>
              <a:ext cx="389850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/>
            </a:p>
          </p:txBody>
        </p:sp>
        <p:sp>
          <p:nvSpPr>
            <p:cNvPr id="4941" name="Google Shape;4941;p21"/>
            <p:cNvSpPr txBox="1"/>
            <p:nvPr/>
          </p:nvSpPr>
          <p:spPr>
            <a:xfrm>
              <a:off x="6919119" y="5484897"/>
              <a:ext cx="389850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4A5FF-7B14-FF5F-CF3D-2713D9AEC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DCAFE-6E9E-27D5-F3D3-3242C86DF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8" name="Google Shape;4948;p22"/>
          <p:cNvSpPr txBox="1"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lang="en-US" sz="5400" b="0"/>
              <a:t>Links: physical media</a:t>
            </a:r>
            <a:endParaRPr sz="5400" b="0"/>
          </a:p>
        </p:txBody>
      </p:sp>
      <p:sp>
        <p:nvSpPr>
          <p:cNvPr id="4949" name="Google Shape;4949;p22"/>
          <p:cNvSpPr txBox="1"/>
          <p:nvPr/>
        </p:nvSpPr>
        <p:spPr>
          <a:xfrm>
            <a:off x="952500" y="1671911"/>
            <a:ext cx="4639003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7338" marR="0" lvl="0" indent="-2873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bit:</a:t>
            </a:r>
            <a:r>
              <a:rPr lang="en-US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propagates between</a:t>
            </a:r>
            <a:b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transmitter/receiver pairs</a:t>
            </a:r>
            <a:endParaRPr sz="28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physical link: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what lies between transmitter &amp; receiver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guided media: </a:t>
            </a:r>
            <a:endParaRPr/>
          </a:p>
          <a:p>
            <a:pPr marL="682625" marR="0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signals propagate in solid media: copper, fiber, coax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unguided media: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682625" marR="0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signals propagate freely, e.g., radio</a:t>
            </a:r>
            <a:endParaRPr/>
          </a:p>
        </p:txBody>
      </p:sp>
      <p:grpSp>
        <p:nvGrpSpPr>
          <p:cNvPr id="4950" name="Google Shape;4950;p22"/>
          <p:cNvGrpSpPr/>
          <p:nvPr/>
        </p:nvGrpSpPr>
        <p:grpSpPr>
          <a:xfrm>
            <a:off x="6333223" y="1671911"/>
            <a:ext cx="5123052" cy="3611287"/>
            <a:chOff x="6333223" y="1671911"/>
            <a:chExt cx="5123052" cy="3611287"/>
          </a:xfrm>
        </p:grpSpPr>
        <p:sp>
          <p:nvSpPr>
            <p:cNvPr id="4951" name="Google Shape;4951;p22"/>
            <p:cNvSpPr txBox="1"/>
            <p:nvPr/>
          </p:nvSpPr>
          <p:spPr>
            <a:xfrm>
              <a:off x="6411036" y="1671911"/>
              <a:ext cx="5045239" cy="3346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352425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3"/>
                </a:buClr>
                <a:buSzPts val="3200"/>
                <a:buFont typeface="Noto Sans Symbols"/>
                <a:buNone/>
              </a:pPr>
              <a:r>
                <a:rPr lang="en-US" sz="32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Twisted pair (TP</a:t>
              </a:r>
              <a:r>
                <a:rPr lang="en-US" sz="3200" b="0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two insulated copper wires</a:t>
              </a:r>
              <a:endParaRPr/>
            </a:p>
            <a:p>
              <a:pPr marL="682625" marR="0" lvl="1" indent="-231775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0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Category 5: 100 Mbps, 1 Gbps Ethernet</a:t>
              </a:r>
              <a:endParaRPr/>
            </a:p>
            <a:p>
              <a:pPr marL="682625" marR="0" lvl="1" indent="-231775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0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Category 6: 10Gbps Ethernet</a:t>
              </a:r>
              <a:endParaRPr/>
            </a:p>
          </p:txBody>
        </p:sp>
        <p:pic>
          <p:nvPicPr>
            <p:cNvPr id="4952" name="Google Shape;4952;p22" descr="Twisted_Pair_Cable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33223" y="3476662"/>
              <a:ext cx="2220035" cy="17094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3" name="Google Shape;4953;p22" descr="Image result for twisted pair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005176" y="3594371"/>
              <a:ext cx="2359134" cy="16888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185EA-4103-DD3A-A3C8-5E2AA3C14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A8F9C-05C8-BE67-C4EF-7A7F1467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0" name="Google Shape;4960;p23"/>
          <p:cNvSpPr txBox="1"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lang="en-US" sz="5400" b="0"/>
              <a:t>Links: physical media</a:t>
            </a:r>
            <a:endParaRPr sz="5400" b="0"/>
          </a:p>
        </p:txBody>
      </p:sp>
      <p:sp>
        <p:nvSpPr>
          <p:cNvPr id="4961" name="Google Shape;4961;p23"/>
          <p:cNvSpPr txBox="1"/>
          <p:nvPr/>
        </p:nvSpPr>
        <p:spPr>
          <a:xfrm>
            <a:off x="982262" y="1320920"/>
            <a:ext cx="4878973" cy="432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190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Coaxial cable: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two concentric copper conductors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bidirectional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broadband:</a:t>
            </a:r>
            <a:endParaRPr/>
          </a:p>
          <a:p>
            <a:pPr marL="682625" marR="0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multiple frequency channels on cable</a:t>
            </a:r>
            <a:endParaRPr/>
          </a:p>
          <a:p>
            <a:pPr marL="682625" marR="0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100’s Mbps per channel</a:t>
            </a:r>
            <a:endParaRPr/>
          </a:p>
        </p:txBody>
      </p:sp>
      <p:pic>
        <p:nvPicPr>
          <p:cNvPr id="4962" name="Google Shape;496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692153">
            <a:off x="1742089" y="3834600"/>
            <a:ext cx="1854420" cy="18544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3" name="Google Shape;4963;p23"/>
          <p:cNvGrpSpPr/>
          <p:nvPr/>
        </p:nvGrpSpPr>
        <p:grpSpPr>
          <a:xfrm>
            <a:off x="6360527" y="1276574"/>
            <a:ext cx="5602289" cy="5319638"/>
            <a:chOff x="6360527" y="1276574"/>
            <a:chExt cx="5602289" cy="5319638"/>
          </a:xfrm>
        </p:grpSpPr>
        <p:sp>
          <p:nvSpPr>
            <p:cNvPr id="4964" name="Google Shape;4964;p23"/>
            <p:cNvSpPr/>
            <p:nvPr/>
          </p:nvSpPr>
          <p:spPr>
            <a:xfrm>
              <a:off x="6360527" y="1276574"/>
              <a:ext cx="5602289" cy="3438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7D31"/>
                </a:buClr>
                <a:buSzPts val="2720"/>
                <a:buFont typeface="Noto Sans Symbols"/>
                <a:buNone/>
              </a:pPr>
              <a:r>
                <a:rPr lang="en-US" sz="32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Fiber optic cable:</a:t>
              </a:r>
              <a:endParaRPr/>
            </a:p>
            <a:p>
              <a:pPr marL="342900" marR="0" lvl="0" indent="-342900" algn="l" rtl="0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glass fiber carrying light pulses, each pulse a bit</a:t>
              </a:r>
              <a:endParaRPr/>
            </a:p>
            <a:p>
              <a:pPr marL="342900" marR="0" lvl="0" indent="-342900" algn="l" rtl="0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high-speed operation:</a:t>
              </a:r>
              <a:endParaRPr/>
            </a:p>
            <a:p>
              <a:pPr marL="682625" marR="0" lvl="1" indent="-225425" algn="l" rtl="0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Arial"/>
                <a:buChar char="•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high-speed point-to-point transmission (10’s-100’s Gbps)</a:t>
              </a:r>
              <a:endParaRPr/>
            </a:p>
            <a:p>
              <a:pPr marL="342900" marR="0" lvl="0" indent="-342900" algn="l" rtl="0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error rate: </a:t>
              </a:r>
              <a:endParaRPr/>
            </a:p>
            <a:p>
              <a:pPr marL="682625" marR="0" lvl="1" indent="-225425" algn="l" rtl="0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Arial"/>
                <a:buChar char="•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repeaters spaced far apart </a:t>
              </a:r>
              <a:endParaRPr/>
            </a:p>
            <a:p>
              <a:pPr marL="682625" marR="0" lvl="1" indent="-225425" algn="l" rtl="0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Arial"/>
                <a:buChar char="•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immune to electromagnetic noise</a:t>
              </a:r>
              <a:endParaRPr/>
            </a:p>
          </p:txBody>
        </p:sp>
        <p:pic>
          <p:nvPicPr>
            <p:cNvPr id="4965" name="Google Shape;4965;p23" descr="Image result for optical fiber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55119" y="4700678"/>
              <a:ext cx="2872373" cy="18955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0D7CD-3A81-01F4-B58F-0C1E163D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88F8A-A7EA-8A36-A612-0AF422A4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2" name="Google Shape;4972;p24"/>
          <p:cNvSpPr txBox="1"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lang="en-US" sz="5400" b="0"/>
              <a:t>Links: physical media</a:t>
            </a:r>
            <a:endParaRPr sz="5400" b="0"/>
          </a:p>
        </p:txBody>
      </p:sp>
      <p:sp>
        <p:nvSpPr>
          <p:cNvPr id="4973" name="Google Shape;4973;p24"/>
          <p:cNvSpPr txBox="1"/>
          <p:nvPr/>
        </p:nvSpPr>
        <p:spPr>
          <a:xfrm>
            <a:off x="952499" y="1354420"/>
            <a:ext cx="4950759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Wireless radio</a:t>
            </a:r>
            <a:endParaRPr/>
          </a:p>
          <a:p>
            <a:pPr marL="346075" marR="0" lvl="0" indent="-2841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signal carried in various “bands” in electromagnetic spectrum</a:t>
            </a:r>
            <a:endParaRPr/>
          </a:p>
          <a:p>
            <a:pPr marL="346075" marR="0" lvl="0" indent="-2841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physical “wire”</a:t>
            </a:r>
            <a:endParaRPr/>
          </a:p>
          <a:p>
            <a:pPr marL="346075" marR="0" lvl="0" indent="-2841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broadcast, “half-duplex”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(sender to receiver)</a:t>
            </a:r>
            <a:endParaRPr/>
          </a:p>
          <a:p>
            <a:pPr marL="346075" marR="0" lvl="0" indent="-28416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propagation environment effects:</a:t>
            </a:r>
            <a:endParaRPr/>
          </a:p>
          <a:p>
            <a:pPr marL="635000" marR="0" lvl="1" indent="-23018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reflection </a:t>
            </a:r>
            <a:endParaRPr/>
          </a:p>
          <a:p>
            <a:pPr marL="635000" marR="0" lvl="1" indent="-23018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obstruction by objects</a:t>
            </a:r>
            <a:endParaRPr/>
          </a:p>
          <a:p>
            <a:pPr marL="635000" marR="0" lvl="1" indent="-23018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Interference/noise</a:t>
            </a:r>
            <a:endParaRPr/>
          </a:p>
        </p:txBody>
      </p:sp>
      <p:sp>
        <p:nvSpPr>
          <p:cNvPr id="4974" name="Google Shape;4974;p24"/>
          <p:cNvSpPr txBox="1"/>
          <p:nvPr/>
        </p:nvSpPr>
        <p:spPr>
          <a:xfrm>
            <a:off x="6349562" y="1354420"/>
            <a:ext cx="5188014" cy="511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720"/>
              <a:buFont typeface="Noto Sans Symbols"/>
              <a:buNone/>
            </a:pPr>
            <a:r>
              <a:rPr lang="en-US" sz="32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Radio link types:</a:t>
            </a:r>
            <a:endParaRPr/>
          </a:p>
          <a:p>
            <a:pPr marL="342900" marR="0" lvl="0" indent="-280988" algn="l" rtl="0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Wireless LAN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(WiFi)</a:t>
            </a:r>
            <a:endParaRPr/>
          </a:p>
          <a:p>
            <a:pPr marL="635000" marR="0" lvl="1" indent="-230187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10-100’s Mbps; 10’s of meters</a:t>
            </a:r>
            <a:endParaRPr/>
          </a:p>
          <a:p>
            <a:pPr marL="342900" marR="0" lvl="0" indent="-280988" algn="l" rtl="0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wide-area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(e.g., 4G cellular)</a:t>
            </a:r>
            <a:endParaRPr/>
          </a:p>
          <a:p>
            <a:pPr marL="635000" marR="0" lvl="1" indent="-230187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10’s Mbps over ~10 Km </a:t>
            </a:r>
            <a:endParaRPr/>
          </a:p>
          <a:p>
            <a:pPr marL="346075" marR="0" lvl="0" indent="-285750" algn="l" rtl="0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Bluetooth: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cable replacement</a:t>
            </a:r>
            <a:endParaRPr/>
          </a:p>
          <a:p>
            <a:pPr marL="747712" marR="0" lvl="1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short distances, limited rates</a:t>
            </a:r>
            <a:endParaRPr/>
          </a:p>
          <a:p>
            <a:pPr marL="342900" marR="0" lvl="0" indent="-280988" algn="l" rtl="0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terrestrial  microwave</a:t>
            </a:r>
            <a:endParaRPr/>
          </a:p>
          <a:p>
            <a:pPr marL="635000" marR="0" lvl="1" indent="-230187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point-to-point; 45 Mbps channels</a:t>
            </a:r>
            <a:endParaRPr/>
          </a:p>
          <a:p>
            <a:pPr marL="342900" marR="0" lvl="0" indent="-280988" algn="l" rtl="0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satellite</a:t>
            </a:r>
            <a:endParaRPr/>
          </a:p>
          <a:p>
            <a:pPr marL="685800" marR="0" lvl="1" indent="-2286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 to 45 Mbps per channel</a:t>
            </a:r>
            <a:endParaRPr/>
          </a:p>
          <a:p>
            <a:pPr marL="685800" marR="0" lvl="1" indent="-2286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270 msec end-end delay</a:t>
            </a:r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F07CD-F54B-E4CA-6E80-DD28B0C09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AB9A8-9231-7696-B279-5438A8A60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9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9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9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</a:p>
        </p:txBody>
      </p:sp>
      <p:graphicFrame>
        <p:nvGraphicFramePr>
          <p:cNvPr id="1747" name="Google Shape;1745;p9">
            <a:extLst>
              <a:ext uri="{FF2B5EF4-FFF2-40B4-BE49-F238E27FC236}">
                <a16:creationId xmlns:a16="http://schemas.microsoft.com/office/drawing/2014/main" id="{1A1AD59F-C72D-D2FA-F8FA-745E5082DC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32211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4D7A1-698E-34C8-CD62-23E4A7A7F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22620-6D5F-C8D9-CB0F-2CEE4A05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4764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0" name="Google Shape;4990;p26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1" name="Google Shape;4991;p26"/>
          <p:cNvSpPr txBox="1">
            <a:spLocks noGrp="1"/>
          </p:cNvSpPr>
          <p:nvPr>
            <p:ph type="title"/>
          </p:nvPr>
        </p:nvSpPr>
        <p:spPr>
          <a:xfrm>
            <a:off x="763273" y="413683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lang="en-US" sz="4800"/>
              <a:t>The network core</a:t>
            </a:r>
            <a:endParaRPr sz="4800"/>
          </a:p>
        </p:txBody>
      </p:sp>
      <p:sp>
        <p:nvSpPr>
          <p:cNvPr id="4992" name="Google Shape;4992;p26"/>
          <p:cNvSpPr txBox="1">
            <a:spLocks noGrp="1"/>
          </p:cNvSpPr>
          <p:nvPr>
            <p:ph sz="half" idx="1"/>
          </p:nvPr>
        </p:nvSpPr>
        <p:spPr>
          <a:xfrm>
            <a:off x="676092" y="2059123"/>
            <a:ext cx="6282647" cy="4089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2750" lvl="0" indent="-282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mesh of interconnected routers</a:t>
            </a:r>
            <a:endParaRPr dirty="0"/>
          </a:p>
          <a:p>
            <a:pPr marL="412750" lvl="0" indent="-2825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 dirty="0">
                <a:solidFill>
                  <a:srgbClr val="CC0000"/>
                </a:solidFill>
              </a:rPr>
              <a:t>packet-switching: </a:t>
            </a:r>
            <a:r>
              <a:rPr lang="en-US" dirty="0"/>
              <a:t>hosts break application-layer messages into </a:t>
            </a:r>
            <a:r>
              <a:rPr lang="en-US" i="1" dirty="0">
                <a:solidFill>
                  <a:srgbClr val="CC0000"/>
                </a:solidFill>
              </a:rPr>
              <a:t>packets</a:t>
            </a:r>
            <a:endParaRPr dirty="0"/>
          </a:p>
          <a:p>
            <a:pPr marL="695325" lvl="1" indent="-2317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network </a:t>
            </a:r>
            <a:r>
              <a:rPr lang="en-US" sz="2800" dirty="0">
                <a:solidFill>
                  <a:srgbClr val="0000A3"/>
                </a:solidFill>
              </a:rPr>
              <a:t>forwards</a:t>
            </a:r>
            <a:r>
              <a:rPr lang="en-US" sz="2800" dirty="0"/>
              <a:t> packets</a:t>
            </a:r>
            <a:r>
              <a:rPr lang="en-US" sz="2800" i="1" dirty="0"/>
              <a:t> </a:t>
            </a:r>
            <a:r>
              <a:rPr lang="en-US" sz="2800" dirty="0"/>
              <a:t>from one router to the next, across links on path from </a:t>
            </a:r>
            <a:r>
              <a:rPr lang="en-US" sz="2800" dirty="0">
                <a:solidFill>
                  <a:srgbClr val="0000A3"/>
                </a:solidFill>
              </a:rPr>
              <a:t>source to destination</a:t>
            </a:r>
            <a:endParaRPr dirty="0"/>
          </a:p>
        </p:txBody>
      </p:sp>
      <p:sp>
        <p:nvSpPr>
          <p:cNvPr id="4993" name="Google Shape;4993;p26"/>
          <p:cNvSpPr/>
          <p:nvPr/>
        </p:nvSpPr>
        <p:spPr>
          <a:xfrm>
            <a:off x="8985188" y="3065778"/>
            <a:ext cx="1124807" cy="1337915"/>
          </a:xfrm>
          <a:custGeom>
            <a:avLst/>
            <a:gdLst/>
            <a:ahLst/>
            <a:cxnLst/>
            <a:rect l="l" t="t" r="r" b="b"/>
            <a:pathLst>
              <a:path w="1549812" h="1800235" extrusionOk="0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4" name="Google Shape;4994;p26"/>
          <p:cNvSpPr/>
          <p:nvPr/>
        </p:nvSpPr>
        <p:spPr>
          <a:xfrm>
            <a:off x="7274076" y="1826035"/>
            <a:ext cx="1736725" cy="1317704"/>
          </a:xfrm>
          <a:custGeom>
            <a:avLst/>
            <a:gdLst/>
            <a:ahLst/>
            <a:cxnLst/>
            <a:rect l="l" t="t" r="r" b="b"/>
            <a:pathLst>
              <a:path w="1036" h="675" extrusionOk="0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5" name="Google Shape;4995;p26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6" name="Google Shape;4996;p26"/>
          <p:cNvSpPr/>
          <p:nvPr/>
        </p:nvSpPr>
        <p:spPr>
          <a:xfrm>
            <a:off x="7712401" y="4683134"/>
            <a:ext cx="3079750" cy="1665288"/>
          </a:xfrm>
          <a:custGeom>
            <a:avLst/>
            <a:gdLst/>
            <a:ahLst/>
            <a:cxnLst/>
            <a:rect l="l" t="t" r="r" b="b"/>
            <a:pathLst>
              <a:path w="1940" h="1049" extrusionOk="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7" name="Google Shape;4997;p26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4998" name="Google Shape;4998;p26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4999" name="Google Shape;4999;p26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5000" name="Google Shape;5000;p26"/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/>
            <a:ahLst/>
            <a:cxnLst/>
            <a:rect l="l" t="t" r="r" b="b"/>
            <a:pathLst>
              <a:path w="1447873" h="1952840" extrusionOk="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01" name="Google Shape;5001;p26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5002" name="Google Shape;5002;p26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26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04" name="Google Shape;5004;p26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05" name="Google Shape;5005;p26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06" name="Google Shape;5006;p26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07" name="Google Shape;5007;p26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08" name="Google Shape;5008;p26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09" name="Google Shape;5009;p26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010" name="Google Shape;5010;p26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5011" name="Google Shape;5011;p26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2" name="Google Shape;5012;p26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13" name="Google Shape;5013;p26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14" name="Google Shape;5014;p26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15" name="Google Shape;5015;p26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16" name="Google Shape;5016;p26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17" name="Google Shape;5017;p26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18" name="Google Shape;5018;p26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019" name="Google Shape;5019;p26"/>
          <p:cNvSpPr/>
          <p:nvPr/>
        </p:nvSpPr>
        <p:spPr>
          <a:xfrm>
            <a:off x="9540813" y="1782042"/>
            <a:ext cx="1497864" cy="1386455"/>
          </a:xfrm>
          <a:custGeom>
            <a:avLst/>
            <a:gdLst/>
            <a:ahLst/>
            <a:cxnLst/>
            <a:rect l="l" t="t" r="r" b="b"/>
            <a:pathLst>
              <a:path w="1634267" h="1796376" extrusionOk="0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0" name="Google Shape;5020;p26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5021" name="Google Shape;5021;p26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2" name="Google Shape;5022;p26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5023" name="Google Shape;5023;p26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5024" name="Google Shape;5024;p26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25" name="Google Shape;5025;p26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26" name="Google Shape;5026;p26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27" name="Google Shape;5027;p26"/>
          <p:cNvCxnSpPr/>
          <p:nvPr/>
        </p:nvCxnSpPr>
        <p:spPr>
          <a:xfrm rot="10800000" flipH="1">
            <a:off x="10636897" y="3633421"/>
            <a:ext cx="335987" cy="3953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28" name="Google Shape;5028;p26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29" name="Google Shape;5029;p26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30" name="Google Shape;5030;p26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31" name="Google Shape;5031;p26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32" name="Google Shape;5032;p26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33" name="Google Shape;5033;p26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34" name="Google Shape;5034;p26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35" name="Google Shape;5035;p26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36" name="Google Shape;5036;p26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37" name="Google Shape;5037;p26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38" name="Google Shape;5038;p26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39" name="Google Shape;5039;p26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40" name="Google Shape;5040;p26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41" name="Google Shape;5041;p26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42" name="Google Shape;5042;p26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43" name="Google Shape;5043;p26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44" name="Google Shape;5044;p26"/>
          <p:cNvCxnSpPr/>
          <p:nvPr/>
        </p:nvCxnSpPr>
        <p:spPr>
          <a:xfrm rot="10800000" flipH="1">
            <a:off x="9378705" y="4113379"/>
            <a:ext cx="429324" cy="70560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5" name="Google Shape;5045;p26"/>
          <p:cNvCxnSpPr/>
          <p:nvPr/>
        </p:nvCxnSpPr>
        <p:spPr>
          <a:xfrm rot="10800000" flipH="1">
            <a:off x="8244554" y="4047456"/>
            <a:ext cx="969051" cy="31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46" name="Google Shape;5046;p26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47" name="Google Shape;5047;p26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5048" name="Google Shape;5048;p2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49" name="Google Shape;5049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50" name="Google Shape;5050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51" name="Google Shape;5051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2" name="Google Shape;5052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3" name="Google Shape;5053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4" name="Google Shape;5054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5" name="Google Shape;5055;p26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056" name="Google Shape;5056;p2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57" name="Google Shape;5057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58" name="Google Shape;5058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59" name="Google Shape;5059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0" name="Google Shape;5060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1" name="Google Shape;5061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2" name="Google Shape;5062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63" name="Google Shape;5063;p26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064" name="Google Shape;5064;p2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65" name="Google Shape;5065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66" name="Google Shape;5066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67" name="Google Shape;5067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8" name="Google Shape;5068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9" name="Google Shape;5069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0" name="Google Shape;5070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71" name="Google Shape;5071;p26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5072" name="Google Shape;5072;p2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73" name="Google Shape;5073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74" name="Google Shape;5074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75" name="Google Shape;5075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79" name="Google Shape;5079;p26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080" name="Google Shape;5080;p2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81" name="Google Shape;5081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82" name="Google Shape;5082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83" name="Google Shape;5083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4" name="Google Shape;5084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5" name="Google Shape;5085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6" name="Google Shape;5086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87" name="Google Shape;5087;p26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088" name="Google Shape;5088;p2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89" name="Google Shape;5089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90" name="Google Shape;5090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91" name="Google Shape;5091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2" name="Google Shape;5092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3" name="Google Shape;5093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4" name="Google Shape;5094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95" name="Google Shape;5095;p26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096" name="Google Shape;5096;p2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97" name="Google Shape;5097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98" name="Google Shape;5098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99" name="Google Shape;5099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0" name="Google Shape;5100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1" name="Google Shape;5101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2" name="Google Shape;5102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03" name="Google Shape;5103;p26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104" name="Google Shape;5104;p2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105" name="Google Shape;5105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106" name="Google Shape;5106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07" name="Google Shape;5107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8" name="Google Shape;5108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9" name="Google Shape;5109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0" name="Google Shape;5110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11" name="Google Shape;5111;p26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5112" name="Google Shape;5112;p2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113" name="Google Shape;5113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114" name="Google Shape;5114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15" name="Google Shape;5115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6" name="Google Shape;5116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7" name="Google Shape;5117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8" name="Google Shape;5118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119" name="Google Shape;5119;p26" descr="iphone_stylized_sm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0" name="Google Shape;5120;p26" descr="laptop_keyboar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5121" name="Google Shape;5121;p26"/>
          <p:cNvSpPr/>
          <p:nvPr/>
        </p:nvSpPr>
        <p:spPr>
          <a:xfrm>
            <a:off x="7609678" y="2450304"/>
            <a:ext cx="351919" cy="208167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Google Shape;5122;p26" descr="scree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5123" name="Google Shape;5123;p26"/>
          <p:cNvSpPr/>
          <p:nvPr/>
        </p:nvSpPr>
        <p:spPr>
          <a:xfrm>
            <a:off x="7673752" y="2444163"/>
            <a:ext cx="298167" cy="38736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4" name="Google Shape;5124;p26"/>
          <p:cNvSpPr/>
          <p:nvPr/>
        </p:nvSpPr>
        <p:spPr>
          <a:xfrm>
            <a:off x="7606562" y="2443848"/>
            <a:ext cx="82770" cy="161243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5" name="Google Shape;5125;p26"/>
          <p:cNvSpPr/>
          <p:nvPr/>
        </p:nvSpPr>
        <p:spPr>
          <a:xfrm>
            <a:off x="7880579" y="2472664"/>
            <a:ext cx="89197" cy="186122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6" name="Google Shape;5126;p26"/>
          <p:cNvSpPr/>
          <p:nvPr/>
        </p:nvSpPr>
        <p:spPr>
          <a:xfrm>
            <a:off x="7605588" y="2596902"/>
            <a:ext cx="327185" cy="62828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7" name="Google Shape;5127;p26"/>
          <p:cNvSpPr/>
          <p:nvPr/>
        </p:nvSpPr>
        <p:spPr>
          <a:xfrm>
            <a:off x="7890512" y="2474238"/>
            <a:ext cx="83549" cy="186909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8" name="Google Shape;5128;p26"/>
          <p:cNvSpPr/>
          <p:nvPr/>
        </p:nvSpPr>
        <p:spPr>
          <a:xfrm>
            <a:off x="7605977" y="2605248"/>
            <a:ext cx="290961" cy="62041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29" name="Google Shape;5129;p26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5130" name="Google Shape;5130;p26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1" name="Google Shape;5131;p26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26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3" name="Google Shape;5133;p26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4" name="Google Shape;5134;p26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5" name="Google Shape;5135;p26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36" name="Google Shape;5136;p26"/>
          <p:cNvSpPr/>
          <p:nvPr/>
        </p:nvSpPr>
        <p:spPr>
          <a:xfrm>
            <a:off x="7770154" y="2677051"/>
            <a:ext cx="119578" cy="80936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7" name="Google Shape;5137;p26"/>
          <p:cNvSpPr/>
          <p:nvPr/>
        </p:nvSpPr>
        <p:spPr>
          <a:xfrm>
            <a:off x="7464976" y="2683507"/>
            <a:ext cx="305957" cy="7385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8" name="Google Shape;5138;p26"/>
          <p:cNvSpPr/>
          <p:nvPr/>
        </p:nvSpPr>
        <p:spPr>
          <a:xfrm>
            <a:off x="7465171" y="2669965"/>
            <a:ext cx="3311" cy="14959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9" name="Google Shape;5139;p26"/>
          <p:cNvSpPr/>
          <p:nvPr/>
        </p:nvSpPr>
        <p:spPr>
          <a:xfrm>
            <a:off x="7465366" y="2609027"/>
            <a:ext cx="142170" cy="61883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0" name="Google Shape;5140;p26"/>
          <p:cNvSpPr/>
          <p:nvPr/>
        </p:nvSpPr>
        <p:spPr>
          <a:xfrm>
            <a:off x="7474909" y="2673115"/>
            <a:ext cx="290182" cy="7101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1" name="Google Shape;5141;p26"/>
          <p:cNvSpPr/>
          <p:nvPr/>
        </p:nvSpPr>
        <p:spPr>
          <a:xfrm rot="10800000" flipH="1">
            <a:off x="7764701" y="2668076"/>
            <a:ext cx="118410" cy="73535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2" name="Google Shape;5142;p26" descr="light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3" name="Google Shape;5143;p26" descr="car_icon_sma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4" name="Google Shape;5144;p26" descr="laptop_keyboar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5145" name="Google Shape;5145;p26"/>
          <p:cNvSpPr/>
          <p:nvPr/>
        </p:nvSpPr>
        <p:spPr>
          <a:xfrm>
            <a:off x="7605388" y="3489299"/>
            <a:ext cx="230764" cy="155883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6" name="Google Shape;5146;p26" descr="scree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5147" name="Google Shape;5147;p26"/>
          <p:cNvSpPr/>
          <p:nvPr/>
        </p:nvSpPr>
        <p:spPr>
          <a:xfrm>
            <a:off x="7647403" y="3484701"/>
            <a:ext cx="195517" cy="29007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8" name="Google Shape;5148;p26"/>
          <p:cNvSpPr/>
          <p:nvPr/>
        </p:nvSpPr>
        <p:spPr>
          <a:xfrm>
            <a:off x="7603345" y="3484465"/>
            <a:ext cx="54275" cy="120745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9" name="Google Shape;5149;p26"/>
          <p:cNvSpPr/>
          <p:nvPr/>
        </p:nvSpPr>
        <p:spPr>
          <a:xfrm>
            <a:off x="7783026" y="3506043"/>
            <a:ext cx="58489" cy="139375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0" name="Google Shape;5150;p26"/>
          <p:cNvSpPr/>
          <p:nvPr/>
        </p:nvSpPr>
        <p:spPr>
          <a:xfrm>
            <a:off x="7602706" y="3599078"/>
            <a:ext cx="214545" cy="47048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1" name="Google Shape;5151;p26"/>
          <p:cNvSpPr/>
          <p:nvPr/>
        </p:nvSpPr>
        <p:spPr>
          <a:xfrm>
            <a:off x="7789539" y="3507222"/>
            <a:ext cx="54786" cy="139965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2" name="Google Shape;5152;p26"/>
          <p:cNvSpPr/>
          <p:nvPr/>
        </p:nvSpPr>
        <p:spPr>
          <a:xfrm>
            <a:off x="7602962" y="3605327"/>
            <a:ext cx="190792" cy="46458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53" name="Google Shape;5153;p26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5154" name="Google Shape;5154;p26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5" name="Google Shape;5155;p26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6" name="Google Shape;5156;p26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7" name="Google Shape;5157;p26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8" name="Google Shape;5158;p26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9" name="Google Shape;5159;p26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60" name="Google Shape;5160;p26"/>
          <p:cNvSpPr/>
          <p:nvPr/>
        </p:nvSpPr>
        <p:spPr>
          <a:xfrm>
            <a:off x="7710617" y="3659096"/>
            <a:ext cx="78411" cy="60608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1" name="Google Shape;5161;p26"/>
          <p:cNvSpPr/>
          <p:nvPr/>
        </p:nvSpPr>
        <p:spPr>
          <a:xfrm>
            <a:off x="7510503" y="3663931"/>
            <a:ext cx="200625" cy="55302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2" name="Google Shape;5162;p26"/>
          <p:cNvSpPr/>
          <p:nvPr/>
        </p:nvSpPr>
        <p:spPr>
          <a:xfrm>
            <a:off x="7510631" y="3653790"/>
            <a:ext cx="2171" cy="11202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3" name="Google Shape;5163;p26"/>
          <p:cNvSpPr/>
          <p:nvPr/>
        </p:nvSpPr>
        <p:spPr>
          <a:xfrm>
            <a:off x="7510758" y="3608157"/>
            <a:ext cx="93225" cy="46340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4" name="Google Shape;5164;p26"/>
          <p:cNvSpPr/>
          <p:nvPr/>
        </p:nvSpPr>
        <p:spPr>
          <a:xfrm>
            <a:off x="7517016" y="3656149"/>
            <a:ext cx="190281" cy="5318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5" name="Google Shape;5165;p26"/>
          <p:cNvSpPr/>
          <p:nvPr/>
        </p:nvSpPr>
        <p:spPr>
          <a:xfrm rot="10800000" flipH="1">
            <a:off x="7707042" y="3652375"/>
            <a:ext cx="77645" cy="5506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6" name="Google Shape;5166;p26" descr="desktop_computer_stylized_medium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5167" name="Google Shape;5167;p26"/>
          <p:cNvSpPr/>
          <p:nvPr/>
        </p:nvSpPr>
        <p:spPr>
          <a:xfrm flipH="1">
            <a:off x="8145217" y="3599942"/>
            <a:ext cx="169400" cy="156753"/>
          </a:xfrm>
          <a:custGeom>
            <a:avLst/>
            <a:gdLst/>
            <a:ahLst/>
            <a:cxnLst/>
            <a:rect l="l" t="t" r="r" b="b"/>
            <a:pathLst>
              <a:path w="356" h="368" extrusionOk="0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8" name="Google Shape;5168;p26" descr="fridge2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69" name="Google Shape;5169;p26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5170" name="Google Shape;5170;p26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26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2" name="Google Shape;5172;p26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26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4" name="Google Shape;5174;p26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75" name="Google Shape;5175;p26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5176" name="Google Shape;5176;p26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7" name="Google Shape;5177;p26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78" name="Google Shape;5178;p26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79" name="Google Shape;5179;p26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5180" name="Google Shape;5180;p26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1" name="Google Shape;5181;p26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82" name="Google Shape;5182;p26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3" name="Google Shape;5183;p26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84" name="Google Shape;5184;p26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5185" name="Google Shape;5185;p26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6" name="Google Shape;5186;p26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87" name="Google Shape;5187;p26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88" name="Google Shape;5188;p26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5189" name="Google Shape;5189;p26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0" name="Google Shape;5190;p26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91" name="Google Shape;5191;p26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2" name="Google Shape;5192;p26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3" name="Google Shape;5193;p26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26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5" name="Google Shape;5195;p26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6" name="Google Shape;5196;p26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7" name="Google Shape;5197;p26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8" name="Google Shape;5198;p26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9" name="Google Shape;5199;p26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0" name="Google Shape;5200;p26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1" name="Google Shape;5201;p26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02" name="Google Shape;5202;p26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5203" name="Google Shape;5203;p26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04" name="Google Shape;5204;p26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05" name="Google Shape;5205;p26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5206" name="Google Shape;5206;p26"/>
          <p:cNvSpPr/>
          <p:nvPr/>
        </p:nvSpPr>
        <p:spPr>
          <a:xfrm>
            <a:off x="9300597" y="5923494"/>
            <a:ext cx="204043" cy="157052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07" name="Google Shape;5207;p26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5208" name="Google Shape;5208;p26"/>
          <p:cNvSpPr/>
          <p:nvPr/>
        </p:nvSpPr>
        <p:spPr>
          <a:xfrm>
            <a:off x="9337747" y="5918861"/>
            <a:ext cx="172878" cy="29225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9" name="Google Shape;5209;p26"/>
          <p:cNvSpPr/>
          <p:nvPr/>
        </p:nvSpPr>
        <p:spPr>
          <a:xfrm>
            <a:off x="9298791" y="5918624"/>
            <a:ext cx="47990" cy="121650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0" name="Google Shape;5210;p26"/>
          <p:cNvSpPr/>
          <p:nvPr/>
        </p:nvSpPr>
        <p:spPr>
          <a:xfrm>
            <a:off x="9457666" y="5940364"/>
            <a:ext cx="51716" cy="14042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1" name="Google Shape;5211;p26"/>
          <p:cNvSpPr/>
          <p:nvPr/>
        </p:nvSpPr>
        <p:spPr>
          <a:xfrm>
            <a:off x="9298226" y="6034096"/>
            <a:ext cx="189702" cy="47401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2" name="Google Shape;5212;p26"/>
          <p:cNvSpPr/>
          <p:nvPr/>
        </p:nvSpPr>
        <p:spPr>
          <a:xfrm>
            <a:off x="9463425" y="5941552"/>
            <a:ext cx="48442" cy="141014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3" name="Google Shape;5213;p26"/>
          <p:cNvSpPr/>
          <p:nvPr/>
        </p:nvSpPr>
        <p:spPr>
          <a:xfrm>
            <a:off x="9298452" y="6040392"/>
            <a:ext cx="168700" cy="46807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14" name="Google Shape;5214;p26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5215" name="Google Shape;5215;p26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6" name="Google Shape;5216;p26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26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8" name="Google Shape;5218;p26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9" name="Google Shape;5219;p26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26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21" name="Google Shape;5221;p26"/>
          <p:cNvSpPr/>
          <p:nvPr/>
        </p:nvSpPr>
        <p:spPr>
          <a:xfrm>
            <a:off x="9393642" y="6094565"/>
            <a:ext cx="69332" cy="61063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2" name="Google Shape;5222;p26"/>
          <p:cNvSpPr/>
          <p:nvPr/>
        </p:nvSpPr>
        <p:spPr>
          <a:xfrm>
            <a:off x="9216699" y="6099436"/>
            <a:ext cx="177394" cy="55717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3" name="Google Shape;5223;p26"/>
          <p:cNvSpPr/>
          <p:nvPr/>
        </p:nvSpPr>
        <p:spPr>
          <a:xfrm>
            <a:off x="9216812" y="6089219"/>
            <a:ext cx="1920" cy="11286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4" name="Google Shape;5224;p26"/>
          <p:cNvSpPr/>
          <p:nvPr/>
        </p:nvSpPr>
        <p:spPr>
          <a:xfrm>
            <a:off x="9216925" y="6043244"/>
            <a:ext cx="82430" cy="46688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5" name="Google Shape;5225;p26"/>
          <p:cNvSpPr/>
          <p:nvPr/>
        </p:nvSpPr>
        <p:spPr>
          <a:xfrm>
            <a:off x="9222458" y="6091595"/>
            <a:ext cx="168248" cy="53578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6" name="Google Shape;5226;p26"/>
          <p:cNvSpPr/>
          <p:nvPr/>
        </p:nvSpPr>
        <p:spPr>
          <a:xfrm rot="10800000" flipH="1">
            <a:off x="9390480" y="6087793"/>
            <a:ext cx="68654" cy="5547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27" name="Google Shape;5227;p26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5228" name="Google Shape;5228;p26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29" name="Google Shape;5229;p26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0" name="Google Shape;5230;p26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5231" name="Google Shape;5231;p26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2" name="Google Shape;5232;p26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33" name="Google Shape;5233;p26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5234" name="Google Shape;5234;p26"/>
          <p:cNvSpPr/>
          <p:nvPr/>
        </p:nvSpPr>
        <p:spPr>
          <a:xfrm>
            <a:off x="9636557" y="5853324"/>
            <a:ext cx="210015" cy="129281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5" name="Google Shape;5235;p26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5236" name="Google Shape;5236;p26"/>
          <p:cNvSpPr/>
          <p:nvPr/>
        </p:nvSpPr>
        <p:spPr>
          <a:xfrm>
            <a:off x="9674794" y="5849510"/>
            <a:ext cx="177937" cy="24057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7" name="Google Shape;5237;p26"/>
          <p:cNvSpPr/>
          <p:nvPr/>
        </p:nvSpPr>
        <p:spPr>
          <a:xfrm>
            <a:off x="9634698" y="5849315"/>
            <a:ext cx="49395" cy="100139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8" name="Google Shape;5238;p26"/>
          <p:cNvSpPr/>
          <p:nvPr/>
        </p:nvSpPr>
        <p:spPr>
          <a:xfrm>
            <a:off x="9798223" y="5867211"/>
            <a:ext cx="53230" cy="11559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9" name="Google Shape;5239;p26"/>
          <p:cNvSpPr/>
          <p:nvPr/>
        </p:nvSpPr>
        <p:spPr>
          <a:xfrm>
            <a:off x="9634116" y="5944369"/>
            <a:ext cx="195254" cy="39019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0" name="Google Shape;5240;p26"/>
          <p:cNvSpPr/>
          <p:nvPr/>
        </p:nvSpPr>
        <p:spPr>
          <a:xfrm>
            <a:off x="9804150" y="5868189"/>
            <a:ext cx="49860" cy="116079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1" name="Google Shape;5241;p26"/>
          <p:cNvSpPr/>
          <p:nvPr/>
        </p:nvSpPr>
        <p:spPr>
          <a:xfrm>
            <a:off x="9634349" y="5949552"/>
            <a:ext cx="173637" cy="38530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42" name="Google Shape;5242;p26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243" name="Google Shape;5243;p26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4" name="Google Shape;5244;p26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5" name="Google Shape;5245;p26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6" name="Google Shape;5246;p26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7" name="Google Shape;5247;p26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26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9" name="Google Shape;5249;p26"/>
          <p:cNvSpPr/>
          <p:nvPr/>
        </p:nvSpPr>
        <p:spPr>
          <a:xfrm>
            <a:off x="9732325" y="5994145"/>
            <a:ext cx="71361" cy="50265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0" name="Google Shape;5250;p26"/>
          <p:cNvSpPr/>
          <p:nvPr/>
        </p:nvSpPr>
        <p:spPr>
          <a:xfrm>
            <a:off x="9550204" y="5998154"/>
            <a:ext cx="182586" cy="4586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1" name="Google Shape;5251;p26"/>
          <p:cNvSpPr/>
          <p:nvPr/>
        </p:nvSpPr>
        <p:spPr>
          <a:xfrm>
            <a:off x="9550320" y="5989744"/>
            <a:ext cx="1976" cy="9290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2" name="Google Shape;5252;p26"/>
          <p:cNvSpPr/>
          <p:nvPr/>
        </p:nvSpPr>
        <p:spPr>
          <a:xfrm>
            <a:off x="9550436" y="5951899"/>
            <a:ext cx="84843" cy="38432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3" name="Google Shape;5253;p26"/>
          <p:cNvSpPr/>
          <p:nvPr/>
        </p:nvSpPr>
        <p:spPr>
          <a:xfrm>
            <a:off x="9556131" y="5991700"/>
            <a:ext cx="173172" cy="4410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4" name="Google Shape;5254;p26"/>
          <p:cNvSpPr/>
          <p:nvPr/>
        </p:nvSpPr>
        <p:spPr>
          <a:xfrm rot="10800000" flipH="1">
            <a:off x="9729071" y="5988571"/>
            <a:ext cx="70663" cy="4566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55" name="Google Shape;5255;p26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5256" name="Google Shape;5256;p26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7" name="Google Shape;5257;p26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8" name="Google Shape;5258;p26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26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0" name="Google Shape;5260;p26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61" name="Google Shape;5261;p26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5262" name="Google Shape;5262;p26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3" name="Google Shape;5263;p26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64" name="Google Shape;5264;p26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65" name="Google Shape;5265;p26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5266" name="Google Shape;5266;p26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7" name="Google Shape;5267;p26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68" name="Google Shape;5268;p26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p26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70" name="Google Shape;5270;p26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5271" name="Google Shape;5271;p26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2" name="Google Shape;5272;p26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73" name="Google Shape;5273;p26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4" name="Google Shape;5274;p26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5275" name="Google Shape;5275;p26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6" name="Google Shape;5276;p26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77" name="Google Shape;5277;p26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26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26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26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26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2" name="Google Shape;5282;p26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26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26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26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p26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7" name="Google Shape;5287;p26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8" name="Google Shape;5288;p26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5289" name="Google Shape;5289;p26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0" name="Google Shape;5290;p26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1" name="Google Shape;5291;p26"/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5292" name="Google Shape;5292;p26"/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5293" name="Google Shape;5293;p26" descr="cell_tower_radiation copy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294" name="Google Shape;5294;p26"/>
              <p:cNvCxnSpPr/>
              <p:nvPr/>
            </p:nvCxnSpPr>
            <p:spPr>
              <a:xfrm>
                <a:off x="8207860" y="2700359"/>
                <a:ext cx="227964" cy="17435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295" name="Google Shape;5295;p26"/>
              <p:cNvGrpSpPr/>
              <p:nvPr/>
            </p:nvGrpSpPr>
            <p:grpSpPr>
              <a:xfrm>
                <a:off x="8050698" y="2309376"/>
                <a:ext cx="298450" cy="464008"/>
                <a:chOff x="3130" y="3288"/>
                <a:chExt cx="410" cy="742"/>
              </a:xfrm>
            </p:grpSpPr>
            <p:cxnSp>
              <p:nvCxnSpPr>
                <p:cNvPr id="5296" name="Google Shape;5296;p26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97" name="Google Shape;5297;p26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98" name="Google Shape;5298;p26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99" name="Google Shape;5299;p26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00" name="Google Shape;5300;p26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01" name="Google Shape;5301;p26"/>
                <p:cNvCxnSpPr/>
                <p:nvPr/>
              </p:nvCxnSpPr>
              <p:spPr>
                <a:xfrm rot="10800000" flipH="1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02" name="Google Shape;5302;p26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03" name="Google Shape;5303;p26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04" name="Google Shape;5304;p26"/>
                <p:cNvCxnSpPr/>
                <p:nvPr/>
              </p:nvCxnSpPr>
              <p:spPr>
                <a:xfrm rot="10800000" flipH="1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05" name="Google Shape;5305;p26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06" name="Google Shape;5306;p26"/>
                <p:cNvCxnSpPr/>
                <p:nvPr/>
              </p:nvCxnSpPr>
              <p:spPr>
                <a:xfrm rot="10800000" flipH="1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07" name="Google Shape;5307;p26"/>
                <p:cNvCxnSpPr/>
                <p:nvPr/>
              </p:nvCxnSpPr>
              <p:spPr>
                <a:xfrm rot="10800000" flipH="1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08" name="Google Shape;5308;p26"/>
                <p:cNvCxnSpPr/>
                <p:nvPr/>
              </p:nvCxnSpPr>
              <p:spPr>
                <a:xfrm rot="10800000" flipH="1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09" name="Google Shape;5309;p26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10" name="Google Shape;5310;p26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311" name="Google Shape;5311;p26"/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5312" name="Google Shape;5312;p26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5313" name="Google Shape;5313;p26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5314" name="Google Shape;5314;p26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15" name="Google Shape;5315;p26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6" name="Google Shape;5316;p26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7" name="Google Shape;5317;p26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8" name="Google Shape;5318;p26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id="5319" name="Google Shape;5319;p26" descr="antenna_radiation_stylized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20" name="Google Shape;5320;p26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21" name="Google Shape;5321;p26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22" name="Google Shape;5322;p26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3" name="Google Shape;5323;p26"/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5324" name="Google Shape;5324;p26" descr="access_point_stylized_small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325" name="Google Shape;5325;p26"/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cxnSp>
              <p:nvCxnSpPr>
                <p:cNvPr id="5326" name="Google Shape;5326;p26"/>
                <p:cNvCxnSpPr/>
                <p:nvPr/>
              </p:nvCxnSpPr>
              <p:spPr>
                <a:xfrm>
                  <a:off x="8247778" y="3829970"/>
                  <a:ext cx="0" cy="13176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27" name="Google Shape;5327;p26"/>
                <p:cNvCxnSpPr/>
                <p:nvPr/>
              </p:nvCxnSpPr>
              <p:spPr>
                <a:xfrm rot="10800000" flipH="1">
                  <a:off x="7857253" y="4041107"/>
                  <a:ext cx="168275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pic>
              <p:nvPicPr>
                <p:cNvPr id="5328" name="Google Shape;5328;p26" descr="antenna_radiation_stylized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329" name="Google Shape;5329;p26"/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5330" name="Google Shape;5330;p26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5331" name="Google Shape;5331;p26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5332" name="Google Shape;5332;p26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5333" name="Google Shape;5333;p26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34" name="Google Shape;5334;p26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35" name="Google Shape;5335;p26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36" name="Google Shape;5336;p26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5337" name="Google Shape;5337;p26" descr="antenna_stylize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38" name="Google Shape;5338;p26" descr="antenna_stylize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339" name="Google Shape;5339;p26"/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5340" name="Google Shape;5340;p26"/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5341" name="Google Shape;5341;p26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5342" name="Google Shape;5342;p26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5343" name="Google Shape;5343;p26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44" name="Google Shape;5344;p26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5" name="Google Shape;5345;p26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6" name="Google Shape;5346;p26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7" name="Google Shape;5347;p26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348" name="Google Shape;5348;p26"/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5349" name="Google Shape;5349;p26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5350" name="Google Shape;5350;p26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5351" name="Google Shape;5351;p26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352" name="Google Shape;5352;p26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353" name="Google Shape;5353;p26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5354" name="Google Shape;5354;p26"/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cxnSp>
            <p:nvCxnSpPr>
              <p:cNvPr id="5355" name="Google Shape;5355;p26"/>
              <p:cNvCxnSpPr/>
              <p:nvPr/>
            </p:nvCxnSpPr>
            <p:spPr>
              <a:xfrm rot="5400000" flipH="1">
                <a:off x="9789609" y="5251739"/>
                <a:ext cx="388062" cy="756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56" name="Google Shape;5356;p26"/>
              <p:cNvCxnSpPr/>
              <p:nvPr/>
            </p:nvCxnSpPr>
            <p:spPr>
              <a:xfrm>
                <a:off x="8210207" y="5117334"/>
                <a:ext cx="226800" cy="12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57" name="Google Shape;5357;p26"/>
              <p:cNvCxnSpPr/>
              <p:nvPr/>
            </p:nvCxnSpPr>
            <p:spPr>
              <a:xfrm rot="10800000" flipH="1">
                <a:off x="8459425" y="5036562"/>
                <a:ext cx="404236" cy="20777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358" name="Google Shape;5358;p26"/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cxnSp>
              <p:nvCxnSpPr>
                <p:cNvPr id="5359" name="Google Shape;5359;p26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60" name="Google Shape;5360;p26"/>
                <p:cNvCxnSpPr/>
                <p:nvPr/>
              </p:nvCxnSpPr>
              <p:spPr>
                <a:xfrm>
                  <a:off x="9432959" y="4838517"/>
                  <a:ext cx="524483" cy="26153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61" name="Google Shape;5361;p26"/>
                <p:cNvCxnSpPr/>
                <p:nvPr/>
              </p:nvCxnSpPr>
              <p:spPr>
                <a:xfrm rot="10800000" flipH="1">
                  <a:off x="8850066" y="4838517"/>
                  <a:ext cx="569255" cy="24626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62" name="Google Shape;5362;p26"/>
                <p:cNvCxnSpPr/>
                <p:nvPr/>
              </p:nvCxnSpPr>
              <p:spPr>
                <a:xfrm>
                  <a:off x="8821744" y="5108876"/>
                  <a:ext cx="103050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63" name="Google Shape;5363;p26"/>
                <p:cNvCxnSpPr/>
                <p:nvPr/>
              </p:nvCxnSpPr>
              <p:spPr>
                <a:xfrm rot="10800000" flipH="1">
                  <a:off x="7948367" y="5290470"/>
                  <a:ext cx="41275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64" name="Google Shape;5364;p26"/>
                <p:cNvCxnSpPr/>
                <p:nvPr/>
              </p:nvCxnSpPr>
              <p:spPr>
                <a:xfrm flipH="1">
                  <a:off x="8373817" y="5282252"/>
                  <a:ext cx="68080" cy="29396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65" name="Google Shape;5365;p26"/>
                <p:cNvCxnSpPr/>
                <p:nvPr/>
              </p:nvCxnSpPr>
              <p:spPr>
                <a:xfrm rot="10800000">
                  <a:off x="8488731" y="5307931"/>
                  <a:ext cx="280374" cy="2698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66" name="Google Shape;5366;p26"/>
                <p:cNvCxnSpPr/>
                <p:nvPr/>
              </p:nvCxnSpPr>
              <p:spPr>
                <a:xfrm>
                  <a:off x="8488731" y="5258048"/>
                  <a:ext cx="914184" cy="4686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67" name="Google Shape;5367;p26"/>
                <p:cNvCxnSpPr/>
                <p:nvPr/>
              </p:nvCxnSpPr>
              <p:spPr>
                <a:xfrm rot="5400000" flipH="1">
                  <a:off x="9885545" y="5583471"/>
                  <a:ext cx="366793" cy="148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pic>
              <p:nvPicPr>
                <p:cNvPr id="5368" name="Google Shape;5368;p26" descr="antenna_radiation_stylized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69" name="Google Shape;5369;p26" descr="access_point_stylized_small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370" name="Google Shape;5370;p26"/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5371" name="Google Shape;5371;p26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5372" name="Google Shape;5372;p26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5373" name="Google Shape;5373;p26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5374" name="Google Shape;5374;p26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75" name="Google Shape;5375;p26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76" name="Google Shape;5376;p26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77" name="Google Shape;5377;p26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5378" name="Google Shape;5378;p26"/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79" name="Google Shape;5379;p26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0" name="Google Shape;5380;p26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724" h="1324303" extrusionOk="0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5381" name="Google Shape;5381;p26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82" name="Google Shape;5382;p26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83" name="Google Shape;5383;p26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84" name="Google Shape;5384;p26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85" name="Google Shape;5385;p26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5386" name="Google Shape;5386;p26"/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5387" name="Google Shape;5387;p26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5388" name="Google Shape;5388;p26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5389" name="Google Shape;5389;p26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5390" name="Google Shape;5390;p26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1" name="Google Shape;5391;p26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2" name="Google Shape;5392;p26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3" name="Google Shape;5393;p26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5394" name="Google Shape;5394;p26"/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95" name="Google Shape;5395;p26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6" name="Google Shape;5396;p26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724" h="1324303" extrusionOk="0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5397" name="Google Shape;5397;p26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98" name="Google Shape;5398;p26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9" name="Google Shape;5399;p26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0" name="Google Shape;5400;p26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1" name="Google Shape;5401;p26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5402" name="Google Shape;5402;p26"/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5403" name="Google Shape;5403;p26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5404" name="Google Shape;5404;p26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5405" name="Google Shape;5405;p26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5406" name="Google Shape;5406;p26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7" name="Google Shape;5407;p26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8" name="Google Shape;5408;p26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9" name="Google Shape;5409;p26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5410" name="Google Shape;5410;p26" descr="antenna_stylized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11" name="Google Shape;5411;p26" descr="antenna_stylized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12" name="Google Shape;5412;p26"/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5413" name="Google Shape;5413;p26"/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5414" name="Google Shape;5414;p26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5415" name="Google Shape;5415;p26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5416" name="Google Shape;5416;p26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417" name="Google Shape;5417;p26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418" name="Google Shape;5418;p26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5419" name="Google Shape;5419;p26"/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5420" name="Google Shape;5420;p26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5421" name="Google Shape;5421;p26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5422" name="Google Shape;5422;p26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23" name="Google Shape;5423;p26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4" name="Google Shape;5424;p26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5" name="Google Shape;5425;p26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6" name="Google Shape;5426;p26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5427" name="Google Shape;5427;p26"/>
          <p:cNvGrpSpPr/>
          <p:nvPr/>
        </p:nvGrpSpPr>
        <p:grpSpPr>
          <a:xfrm>
            <a:off x="8694912" y="1702617"/>
            <a:ext cx="2658888" cy="2831440"/>
            <a:chOff x="17449127" y="2067553"/>
            <a:chExt cx="2658888" cy="2831440"/>
          </a:xfrm>
        </p:grpSpPr>
        <p:sp>
          <p:nvSpPr>
            <p:cNvPr id="5428" name="Google Shape;5428;p26"/>
            <p:cNvSpPr/>
            <p:nvPr/>
          </p:nvSpPr>
          <p:spPr>
            <a:xfrm>
              <a:off x="18054808" y="2067553"/>
              <a:ext cx="2053207" cy="1399514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26"/>
            <p:cNvSpPr/>
            <p:nvPr/>
          </p:nvSpPr>
          <p:spPr>
            <a:xfrm>
              <a:off x="17449127" y="3391110"/>
              <a:ext cx="2173774" cy="1507883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30" name="Google Shape;5430;p26"/>
          <p:cNvSpPr/>
          <p:nvPr/>
        </p:nvSpPr>
        <p:spPr>
          <a:xfrm>
            <a:off x="7157545" y="1523999"/>
            <a:ext cx="4550979" cy="4897821"/>
          </a:xfrm>
          <a:custGeom>
            <a:avLst/>
            <a:gdLst/>
            <a:ahLst/>
            <a:cxnLst/>
            <a:rect l="l" t="t" r="r" b="b"/>
            <a:pathLst>
              <a:path w="4550979" h="4897821" extrusionOk="0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604013" y="3143444"/>
                  <a:pt x="3109710" y="2969623"/>
                </a:cubicBezTo>
                <a:cubicBezTo>
                  <a:pt x="3247046" y="2914919"/>
                  <a:pt x="3336483" y="2864569"/>
                  <a:pt x="3447693" y="2801156"/>
                </a:cubicBez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lt1">
              <a:alpha val="7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CEE28-D81B-C9C0-5E52-819234EB1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7DB30-731E-A05C-0C53-45ADB7EE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" name="Google Shape;5437;p27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Two key network-core functions</a:t>
            </a:r>
            <a:endParaRPr/>
          </a:p>
        </p:txBody>
      </p:sp>
      <p:sp>
        <p:nvSpPr>
          <p:cNvPr id="5571" name="Google Shape;5571;p27"/>
          <p:cNvSpPr txBox="1">
            <a:spLocks noGrp="1"/>
          </p:cNvSpPr>
          <p:nvPr>
            <p:ph sz="half" idx="1"/>
          </p:nvPr>
        </p:nvSpPr>
        <p:spPr>
          <a:xfrm>
            <a:off x="332534" y="2514905"/>
            <a:ext cx="2930611" cy="306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017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3000" i="1" dirty="0">
                <a:solidFill>
                  <a:srgbClr val="C00000"/>
                </a:solidFill>
              </a:rPr>
              <a:t>Forwarding</a:t>
            </a:r>
            <a:r>
              <a:rPr lang="en-US" i="1" dirty="0">
                <a:solidFill>
                  <a:srgbClr val="C00000"/>
                </a:solidFill>
              </a:rPr>
              <a:t>:</a:t>
            </a:r>
            <a:r>
              <a:rPr lang="en-US" dirty="0">
                <a:solidFill>
                  <a:srgbClr val="C00000"/>
                </a:solidFill>
              </a:rPr>
              <a:t> </a:t>
            </a:r>
            <a:endParaRPr dirty="0"/>
          </a:p>
          <a:p>
            <a:pPr marL="352425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▪"/>
            </a:pPr>
            <a:r>
              <a:rPr lang="en-US" dirty="0"/>
              <a:t>“switching”</a:t>
            </a:r>
            <a:endParaRPr dirty="0"/>
          </a:p>
          <a:p>
            <a:pPr marL="352425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▪"/>
            </a:pPr>
            <a:r>
              <a:rPr lang="en-US" i="1" dirty="0">
                <a:solidFill>
                  <a:srgbClr val="C00000"/>
                </a:solidFill>
              </a:rPr>
              <a:t>local</a:t>
            </a:r>
            <a:r>
              <a:rPr lang="en-US" i="1" dirty="0"/>
              <a:t> </a:t>
            </a:r>
            <a:r>
              <a:rPr lang="en-US" dirty="0"/>
              <a:t>action: move arriving packets from router’s input link to appropriate router output link</a:t>
            </a:r>
            <a:endParaRPr dirty="0"/>
          </a:p>
          <a:p>
            <a:pPr marL="352425" lvl="0" indent="-5778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dirty="0"/>
          </a:p>
        </p:txBody>
      </p:sp>
      <p:sp>
        <p:nvSpPr>
          <p:cNvPr id="5438" name="Google Shape;5438;p27"/>
          <p:cNvSpPr/>
          <p:nvPr/>
        </p:nvSpPr>
        <p:spPr>
          <a:xfrm>
            <a:off x="5006052" y="4251228"/>
            <a:ext cx="2848871" cy="1480906"/>
          </a:xfrm>
          <a:custGeom>
            <a:avLst/>
            <a:gdLst/>
            <a:ahLst/>
            <a:cxnLst/>
            <a:rect l="l" t="t" r="r" b="b"/>
            <a:pathLst>
              <a:path w="1794" h="933" extrusionOk="0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9" name="Google Shape;5439;p27"/>
          <p:cNvSpPr/>
          <p:nvPr/>
        </p:nvSpPr>
        <p:spPr>
          <a:xfrm>
            <a:off x="5644427" y="4554393"/>
            <a:ext cx="543096" cy="295229"/>
          </a:xfrm>
          <a:custGeom>
            <a:avLst/>
            <a:gdLst/>
            <a:ahLst/>
            <a:cxnLst/>
            <a:rect l="l" t="t" r="r" b="b"/>
            <a:pathLst>
              <a:path w="342" h="186" extrusionOk="0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0" name="Google Shape;5440;p27"/>
          <p:cNvSpPr/>
          <p:nvPr/>
        </p:nvSpPr>
        <p:spPr>
          <a:xfrm>
            <a:off x="6686155" y="4548044"/>
            <a:ext cx="504984" cy="307927"/>
          </a:xfrm>
          <a:custGeom>
            <a:avLst/>
            <a:gdLst/>
            <a:ahLst/>
            <a:cxnLst/>
            <a:rect l="l" t="t" r="r" b="b"/>
            <a:pathLst>
              <a:path w="318" h="194" extrusionOk="0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1" name="Google Shape;5441;p27"/>
          <p:cNvSpPr/>
          <p:nvPr/>
        </p:nvSpPr>
        <p:spPr>
          <a:xfrm>
            <a:off x="5620607" y="4940095"/>
            <a:ext cx="481164" cy="238088"/>
          </a:xfrm>
          <a:custGeom>
            <a:avLst/>
            <a:gdLst/>
            <a:ahLst/>
            <a:cxnLst/>
            <a:rect l="l" t="t" r="r" b="b"/>
            <a:pathLst>
              <a:path w="294" h="174" extrusionOk="0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2" name="Google Shape;5442;p27"/>
          <p:cNvSpPr/>
          <p:nvPr/>
        </p:nvSpPr>
        <p:spPr>
          <a:xfrm>
            <a:off x="6568643" y="4916286"/>
            <a:ext cx="628848" cy="247611"/>
          </a:xfrm>
          <a:custGeom>
            <a:avLst/>
            <a:gdLst/>
            <a:ahLst/>
            <a:cxnLst/>
            <a:rect l="l" t="t" r="r" b="b"/>
            <a:pathLst>
              <a:path w="378" h="174" extrusionOk="0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3" name="Google Shape;5443;p27"/>
          <p:cNvSpPr/>
          <p:nvPr/>
        </p:nvSpPr>
        <p:spPr>
          <a:xfrm>
            <a:off x="7235603" y="4970253"/>
            <a:ext cx="206440" cy="507920"/>
          </a:xfrm>
          <a:custGeom>
            <a:avLst/>
            <a:gdLst/>
            <a:ahLst/>
            <a:cxnLst/>
            <a:rect l="l" t="t" r="r" b="b"/>
            <a:pathLst>
              <a:path w="118" h="500" extrusionOk="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4" name="Google Shape;5444;p27"/>
          <p:cNvSpPr/>
          <p:nvPr/>
        </p:nvSpPr>
        <p:spPr>
          <a:xfrm>
            <a:off x="6000139" y="5503569"/>
            <a:ext cx="736832" cy="74601"/>
          </a:xfrm>
          <a:custGeom>
            <a:avLst/>
            <a:gdLst/>
            <a:ahLst/>
            <a:cxnLst/>
            <a:rect l="l" t="t" r="r" b="b"/>
            <a:pathLst>
              <a:path w="370" h="32" extrusionOk="0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5" name="Google Shape;5445;p27"/>
          <p:cNvSpPr/>
          <p:nvPr/>
        </p:nvSpPr>
        <p:spPr>
          <a:xfrm>
            <a:off x="5463395" y="4963904"/>
            <a:ext cx="193736" cy="425383"/>
          </a:xfrm>
          <a:custGeom>
            <a:avLst/>
            <a:gdLst/>
            <a:ahLst/>
            <a:cxnLst/>
            <a:rect l="l" t="t" r="r" b="b"/>
            <a:pathLst>
              <a:path w="176" h="412" extrusionOk="0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46" name="Google Shape;5446;p27"/>
          <p:cNvGrpSpPr/>
          <p:nvPr/>
        </p:nvGrpSpPr>
        <p:grpSpPr>
          <a:xfrm>
            <a:off x="5240209" y="4473413"/>
            <a:ext cx="623918" cy="823754"/>
            <a:chOff x="5240209" y="4473413"/>
            <a:chExt cx="623918" cy="823754"/>
          </a:xfrm>
        </p:grpSpPr>
        <p:sp>
          <p:nvSpPr>
            <p:cNvPr id="5447" name="Google Shape;5447;p27"/>
            <p:cNvSpPr txBox="1"/>
            <p:nvPr/>
          </p:nvSpPr>
          <p:spPr>
            <a:xfrm>
              <a:off x="5552962" y="4473413"/>
              <a:ext cx="311165" cy="366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448" name="Google Shape;5448;p27"/>
            <p:cNvSpPr txBox="1"/>
            <p:nvPr/>
          </p:nvSpPr>
          <p:spPr>
            <a:xfrm>
              <a:off x="5491046" y="4887671"/>
              <a:ext cx="296876" cy="336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5449" name="Google Shape;5449;p27"/>
            <p:cNvSpPr txBox="1"/>
            <p:nvPr/>
          </p:nvSpPr>
          <p:spPr>
            <a:xfrm>
              <a:off x="5240209" y="4960682"/>
              <a:ext cx="296876" cy="336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cxnSp>
        <p:nvCxnSpPr>
          <p:cNvPr id="5450" name="Google Shape;5450;p27"/>
          <p:cNvCxnSpPr/>
          <p:nvPr/>
        </p:nvCxnSpPr>
        <p:spPr>
          <a:xfrm flipH="1">
            <a:off x="3738363" y="4863862"/>
            <a:ext cx="1408179" cy="91422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51" name="Google Shape;5451;p27"/>
          <p:cNvGrpSpPr/>
          <p:nvPr/>
        </p:nvGrpSpPr>
        <p:grpSpPr>
          <a:xfrm>
            <a:off x="2749550" y="4990186"/>
            <a:ext cx="2699778" cy="1631389"/>
            <a:chOff x="2749550" y="4990186"/>
            <a:chExt cx="2699778" cy="1631389"/>
          </a:xfrm>
        </p:grpSpPr>
        <p:grpSp>
          <p:nvGrpSpPr>
            <p:cNvPr id="5452" name="Google Shape;5452;p27"/>
            <p:cNvGrpSpPr/>
            <p:nvPr/>
          </p:nvGrpSpPr>
          <p:grpSpPr>
            <a:xfrm rot="-2012368">
              <a:off x="3755686" y="5363530"/>
              <a:ext cx="1447107" cy="317452"/>
              <a:chOff x="2437928" y="4562791"/>
              <a:chExt cx="1446652" cy="317502"/>
            </a:xfrm>
          </p:grpSpPr>
          <p:sp>
            <p:nvSpPr>
              <p:cNvPr id="5453" name="Google Shape;5453;p27"/>
              <p:cNvSpPr/>
              <p:nvPr/>
            </p:nvSpPr>
            <p:spPr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rgbClr val="3333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54" name="Google Shape;5454;p27"/>
              <p:cNvCxnSpPr/>
              <p:nvPr/>
            </p:nvCxnSpPr>
            <p:spPr>
              <a:xfrm>
                <a:off x="3462418" y="4739659"/>
                <a:ext cx="42216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333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5455" name="Google Shape;5455;p27"/>
              <p:cNvSpPr/>
              <p:nvPr/>
            </p:nvSpPr>
            <p:spPr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6" name="Google Shape;5456;p27"/>
              <p:cNvSpPr txBox="1"/>
              <p:nvPr/>
            </p:nvSpPr>
            <p:spPr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0111</a:t>
                </a:r>
                <a:endParaRPr/>
              </a:p>
            </p:txBody>
          </p:sp>
        </p:grpSp>
        <p:sp>
          <p:nvSpPr>
            <p:cNvPr id="5457" name="Google Shape;5457;p27"/>
            <p:cNvSpPr txBox="1"/>
            <p:nvPr/>
          </p:nvSpPr>
          <p:spPr>
            <a:xfrm>
              <a:off x="2749550" y="6036800"/>
              <a:ext cx="2699778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destination address in arriving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packet’s header</a:t>
              </a: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58" name="Google Shape;5458;p27"/>
            <p:cNvCxnSpPr/>
            <p:nvPr/>
          </p:nvCxnSpPr>
          <p:spPr>
            <a:xfrm rot="10800000">
              <a:off x="4633924" y="5622613"/>
              <a:ext cx="0" cy="50157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459" name="Google Shape;5459;p27"/>
          <p:cNvGrpSpPr/>
          <p:nvPr/>
        </p:nvGrpSpPr>
        <p:grpSpPr>
          <a:xfrm>
            <a:off x="6355851" y="3632200"/>
            <a:ext cx="578032" cy="815847"/>
            <a:chOff x="6355851" y="3632200"/>
            <a:chExt cx="578032" cy="815847"/>
          </a:xfrm>
        </p:grpSpPr>
        <p:sp>
          <p:nvSpPr>
            <p:cNvPr id="5460" name="Google Shape;5460;p27"/>
            <p:cNvSpPr/>
            <p:nvPr/>
          </p:nvSpPr>
          <p:spPr>
            <a:xfrm flipH="1">
              <a:off x="6355851" y="4076630"/>
              <a:ext cx="578032" cy="371417"/>
            </a:xfrm>
            <a:custGeom>
              <a:avLst/>
              <a:gdLst/>
              <a:ahLst/>
              <a:cxnLst/>
              <a:rect l="l" t="t" r="r" b="b"/>
              <a:pathLst>
                <a:path w="1443" h="816" extrusionOk="0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61" name="Google Shape;5461;p27"/>
            <p:cNvGrpSpPr/>
            <p:nvPr/>
          </p:nvGrpSpPr>
          <p:grpSpPr>
            <a:xfrm>
              <a:off x="6363791" y="3632200"/>
              <a:ext cx="551036" cy="452367"/>
              <a:chOff x="2886" y="1668"/>
              <a:chExt cx="347" cy="285"/>
            </a:xfrm>
          </p:grpSpPr>
          <p:sp>
            <p:nvSpPr>
              <p:cNvPr id="5462" name="Google Shape;5462;p27"/>
              <p:cNvSpPr/>
              <p:nvPr/>
            </p:nvSpPr>
            <p:spPr>
              <a:xfrm>
                <a:off x="2886" y="1668"/>
                <a:ext cx="347" cy="285"/>
              </a:xfrm>
              <a:prstGeom prst="rect">
                <a:avLst/>
              </a:prstGeom>
              <a:solidFill>
                <a:srgbClr val="D8D8D8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3" name="Google Shape;5463;p27"/>
              <p:cNvSpPr/>
              <p:nvPr/>
            </p:nvSpPr>
            <p:spPr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4" name="Google Shape;5464;p27"/>
              <p:cNvSpPr/>
              <p:nvPr/>
            </p:nvSpPr>
            <p:spPr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65" name="Google Shape;5465;p27"/>
              <p:cNvCxnSpPr/>
              <p:nvPr/>
            </p:nvCxnSpPr>
            <p:spPr>
              <a:xfrm>
                <a:off x="3082" y="1811"/>
                <a:ext cx="1" cy="13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66" name="Google Shape;5466;p27"/>
              <p:cNvCxnSpPr/>
              <p:nvPr/>
            </p:nvCxnSpPr>
            <p:spPr>
              <a:xfrm>
                <a:off x="2913" y="1842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67" name="Google Shape;5467;p27"/>
              <p:cNvCxnSpPr/>
              <p:nvPr/>
            </p:nvCxnSpPr>
            <p:spPr>
              <a:xfrm>
                <a:off x="2912" y="1812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68" name="Google Shape;5468;p27"/>
              <p:cNvSpPr/>
              <p:nvPr/>
            </p:nvSpPr>
            <p:spPr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69" name="Google Shape;5469;p27"/>
          <p:cNvGrpSpPr/>
          <p:nvPr/>
        </p:nvGrpSpPr>
        <p:grpSpPr>
          <a:xfrm>
            <a:off x="7355160" y="3958273"/>
            <a:ext cx="578032" cy="822878"/>
            <a:chOff x="7355160" y="3958273"/>
            <a:chExt cx="578032" cy="822878"/>
          </a:xfrm>
        </p:grpSpPr>
        <p:sp>
          <p:nvSpPr>
            <p:cNvPr id="5470" name="Google Shape;5470;p27"/>
            <p:cNvSpPr/>
            <p:nvPr/>
          </p:nvSpPr>
          <p:spPr>
            <a:xfrm flipH="1">
              <a:off x="7355160" y="4409734"/>
              <a:ext cx="578032" cy="371417"/>
            </a:xfrm>
            <a:custGeom>
              <a:avLst/>
              <a:gdLst/>
              <a:ahLst/>
              <a:cxnLst/>
              <a:rect l="l" t="t" r="r" b="b"/>
              <a:pathLst>
                <a:path w="1443" h="816" extrusionOk="0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71" name="Google Shape;5471;p27"/>
            <p:cNvGrpSpPr/>
            <p:nvPr/>
          </p:nvGrpSpPr>
          <p:grpSpPr>
            <a:xfrm>
              <a:off x="7360606" y="3958273"/>
              <a:ext cx="551036" cy="452367"/>
              <a:chOff x="2886" y="1668"/>
              <a:chExt cx="347" cy="285"/>
            </a:xfrm>
          </p:grpSpPr>
          <p:sp>
            <p:nvSpPr>
              <p:cNvPr id="5472" name="Google Shape;5472;p27"/>
              <p:cNvSpPr/>
              <p:nvPr/>
            </p:nvSpPr>
            <p:spPr>
              <a:xfrm>
                <a:off x="2886" y="1668"/>
                <a:ext cx="347" cy="285"/>
              </a:xfrm>
              <a:prstGeom prst="rect">
                <a:avLst/>
              </a:prstGeom>
              <a:solidFill>
                <a:srgbClr val="D8D8D8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3" name="Google Shape;5473;p27"/>
              <p:cNvSpPr/>
              <p:nvPr/>
            </p:nvSpPr>
            <p:spPr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4" name="Google Shape;5474;p27"/>
              <p:cNvSpPr/>
              <p:nvPr/>
            </p:nvSpPr>
            <p:spPr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75" name="Google Shape;5475;p27"/>
              <p:cNvCxnSpPr/>
              <p:nvPr/>
            </p:nvCxnSpPr>
            <p:spPr>
              <a:xfrm>
                <a:off x="3082" y="1811"/>
                <a:ext cx="1" cy="13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76" name="Google Shape;5476;p27"/>
              <p:cNvCxnSpPr/>
              <p:nvPr/>
            </p:nvCxnSpPr>
            <p:spPr>
              <a:xfrm>
                <a:off x="2913" y="1842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77" name="Google Shape;5477;p27"/>
              <p:cNvCxnSpPr/>
              <p:nvPr/>
            </p:nvCxnSpPr>
            <p:spPr>
              <a:xfrm>
                <a:off x="2912" y="1812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78" name="Google Shape;5478;p27"/>
              <p:cNvSpPr/>
              <p:nvPr/>
            </p:nvSpPr>
            <p:spPr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79" name="Google Shape;5479;p27"/>
          <p:cNvGrpSpPr/>
          <p:nvPr/>
        </p:nvGrpSpPr>
        <p:grpSpPr>
          <a:xfrm>
            <a:off x="7006931" y="5622613"/>
            <a:ext cx="560563" cy="811086"/>
            <a:chOff x="7006931" y="5622613"/>
            <a:chExt cx="560563" cy="811086"/>
          </a:xfrm>
        </p:grpSpPr>
        <p:sp>
          <p:nvSpPr>
            <p:cNvPr id="5480" name="Google Shape;5480;p27"/>
            <p:cNvSpPr/>
            <p:nvPr/>
          </p:nvSpPr>
          <p:spPr>
            <a:xfrm rot="10800000">
              <a:off x="7024398" y="5622613"/>
              <a:ext cx="543096" cy="371417"/>
            </a:xfrm>
            <a:custGeom>
              <a:avLst/>
              <a:gdLst/>
              <a:ahLst/>
              <a:cxnLst/>
              <a:rect l="l" t="t" r="r" b="b"/>
              <a:pathLst>
                <a:path w="1443" h="816" extrusionOk="0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1" name="Google Shape;5481;p27"/>
            <p:cNvSpPr/>
            <p:nvPr/>
          </p:nvSpPr>
          <p:spPr>
            <a:xfrm>
              <a:off x="7006931" y="5981332"/>
              <a:ext cx="551036" cy="452367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2" name="Google Shape;5482;p27"/>
            <p:cNvSpPr/>
            <p:nvPr/>
          </p:nvSpPr>
          <p:spPr>
            <a:xfrm>
              <a:off x="7037103" y="5990856"/>
              <a:ext cx="498632" cy="117457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3" name="Google Shape;5483;p27"/>
            <p:cNvSpPr/>
            <p:nvPr/>
          </p:nvSpPr>
          <p:spPr>
            <a:xfrm>
              <a:off x="7049807" y="6167041"/>
              <a:ext cx="476400" cy="24761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484" name="Google Shape;5484;p27"/>
            <p:cNvCxnSpPr/>
            <p:nvPr/>
          </p:nvCxnSpPr>
          <p:spPr>
            <a:xfrm>
              <a:off x="7318179" y="6208309"/>
              <a:ext cx="1588" cy="206343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5" name="Google Shape;5485;p27"/>
            <p:cNvCxnSpPr/>
            <p:nvPr/>
          </p:nvCxnSpPr>
          <p:spPr>
            <a:xfrm>
              <a:off x="7049807" y="6257514"/>
              <a:ext cx="47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6" name="Google Shape;5486;p27"/>
            <p:cNvCxnSpPr/>
            <p:nvPr/>
          </p:nvCxnSpPr>
          <p:spPr>
            <a:xfrm>
              <a:off x="7048219" y="6209896"/>
              <a:ext cx="47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87" name="Google Shape;5487;p27"/>
            <p:cNvSpPr/>
            <p:nvPr/>
          </p:nvSpPr>
          <p:spPr>
            <a:xfrm rot="5400000">
              <a:off x="7268962" y="6103535"/>
              <a:ext cx="46030" cy="65108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88" name="Google Shape;5488;p27"/>
          <p:cNvGrpSpPr/>
          <p:nvPr/>
        </p:nvGrpSpPr>
        <p:grpSpPr>
          <a:xfrm>
            <a:off x="6311387" y="5299841"/>
            <a:ext cx="553609" cy="931601"/>
            <a:chOff x="6311387" y="5299841"/>
            <a:chExt cx="553609" cy="931601"/>
          </a:xfrm>
        </p:grpSpPr>
        <p:sp>
          <p:nvSpPr>
            <p:cNvPr id="5489" name="Google Shape;5489;p27"/>
            <p:cNvSpPr/>
            <p:nvPr/>
          </p:nvSpPr>
          <p:spPr>
            <a:xfrm rot="10800000">
              <a:off x="6312396" y="5299841"/>
              <a:ext cx="552600" cy="477654"/>
            </a:xfrm>
            <a:custGeom>
              <a:avLst/>
              <a:gdLst/>
              <a:ahLst/>
              <a:cxnLst/>
              <a:rect l="l" t="t" r="r" b="b"/>
              <a:pathLst>
                <a:path w="10175" h="10559" extrusionOk="0">
                  <a:moveTo>
                    <a:pt x="0" y="9"/>
                  </a:moveTo>
                  <a:cubicBezTo>
                    <a:pt x="3957" y="3502"/>
                    <a:pt x="6049" y="5781"/>
                    <a:pt x="7574" y="10364"/>
                  </a:cubicBezTo>
                  <a:cubicBezTo>
                    <a:pt x="8329" y="10279"/>
                    <a:pt x="8572" y="10781"/>
                    <a:pt x="9265" y="10438"/>
                  </a:cubicBezTo>
                  <a:cubicBezTo>
                    <a:pt x="8877" y="5033"/>
                    <a:pt x="9018" y="4253"/>
                    <a:pt x="10175" y="0"/>
                  </a:cubicBezTo>
                  <a:lnTo>
                    <a:pt x="0" y="9"/>
                  </a:ln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90" name="Google Shape;5490;p27"/>
            <p:cNvGrpSpPr/>
            <p:nvPr/>
          </p:nvGrpSpPr>
          <p:grpSpPr>
            <a:xfrm>
              <a:off x="6311387" y="5779075"/>
              <a:ext cx="551036" cy="452367"/>
              <a:chOff x="2886" y="1668"/>
              <a:chExt cx="347" cy="285"/>
            </a:xfrm>
          </p:grpSpPr>
          <p:sp>
            <p:nvSpPr>
              <p:cNvPr id="5491" name="Google Shape;5491;p27"/>
              <p:cNvSpPr/>
              <p:nvPr/>
            </p:nvSpPr>
            <p:spPr>
              <a:xfrm>
                <a:off x="2886" y="1668"/>
                <a:ext cx="347" cy="285"/>
              </a:xfrm>
              <a:prstGeom prst="rect">
                <a:avLst/>
              </a:prstGeom>
              <a:solidFill>
                <a:srgbClr val="D8D8D8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2" name="Google Shape;5492;p27"/>
              <p:cNvSpPr/>
              <p:nvPr/>
            </p:nvSpPr>
            <p:spPr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3" name="Google Shape;5493;p27"/>
              <p:cNvSpPr/>
              <p:nvPr/>
            </p:nvSpPr>
            <p:spPr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94" name="Google Shape;5494;p27"/>
              <p:cNvCxnSpPr/>
              <p:nvPr/>
            </p:nvCxnSpPr>
            <p:spPr>
              <a:xfrm>
                <a:off x="3082" y="1811"/>
                <a:ext cx="1" cy="13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95" name="Google Shape;5495;p27"/>
              <p:cNvCxnSpPr/>
              <p:nvPr/>
            </p:nvCxnSpPr>
            <p:spPr>
              <a:xfrm>
                <a:off x="2913" y="1842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96" name="Google Shape;5496;p27"/>
              <p:cNvCxnSpPr/>
              <p:nvPr/>
            </p:nvCxnSpPr>
            <p:spPr>
              <a:xfrm>
                <a:off x="2912" y="1812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97" name="Google Shape;5497;p27"/>
              <p:cNvSpPr/>
              <p:nvPr/>
            </p:nvSpPr>
            <p:spPr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98" name="Google Shape;5498;p27"/>
          <p:cNvGrpSpPr/>
          <p:nvPr/>
        </p:nvGrpSpPr>
        <p:grpSpPr>
          <a:xfrm>
            <a:off x="5655543" y="5606741"/>
            <a:ext cx="562152" cy="799974"/>
            <a:chOff x="5655543" y="5606741"/>
            <a:chExt cx="562152" cy="799974"/>
          </a:xfrm>
        </p:grpSpPr>
        <p:sp>
          <p:nvSpPr>
            <p:cNvPr id="5499" name="Google Shape;5499;p27"/>
            <p:cNvSpPr/>
            <p:nvPr/>
          </p:nvSpPr>
          <p:spPr>
            <a:xfrm rot="10800000">
              <a:off x="5674599" y="5606741"/>
              <a:ext cx="543096" cy="371417"/>
            </a:xfrm>
            <a:custGeom>
              <a:avLst/>
              <a:gdLst/>
              <a:ahLst/>
              <a:cxnLst/>
              <a:rect l="l" t="t" r="r" b="b"/>
              <a:pathLst>
                <a:path w="1443" h="816" extrusionOk="0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00" name="Google Shape;5500;p27"/>
            <p:cNvGrpSpPr/>
            <p:nvPr/>
          </p:nvGrpSpPr>
          <p:grpSpPr>
            <a:xfrm>
              <a:off x="5655543" y="5954348"/>
              <a:ext cx="551036" cy="452367"/>
              <a:chOff x="2886" y="1668"/>
              <a:chExt cx="347" cy="285"/>
            </a:xfrm>
          </p:grpSpPr>
          <p:sp>
            <p:nvSpPr>
              <p:cNvPr id="5501" name="Google Shape;5501;p27"/>
              <p:cNvSpPr/>
              <p:nvPr/>
            </p:nvSpPr>
            <p:spPr>
              <a:xfrm>
                <a:off x="2886" y="1668"/>
                <a:ext cx="347" cy="285"/>
              </a:xfrm>
              <a:prstGeom prst="rect">
                <a:avLst/>
              </a:prstGeom>
              <a:solidFill>
                <a:srgbClr val="D8D8D8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2" name="Google Shape;5502;p27"/>
              <p:cNvSpPr/>
              <p:nvPr/>
            </p:nvSpPr>
            <p:spPr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3" name="Google Shape;5503;p27"/>
              <p:cNvSpPr/>
              <p:nvPr/>
            </p:nvSpPr>
            <p:spPr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504" name="Google Shape;5504;p27"/>
              <p:cNvCxnSpPr/>
              <p:nvPr/>
            </p:nvCxnSpPr>
            <p:spPr>
              <a:xfrm>
                <a:off x="3082" y="1811"/>
                <a:ext cx="1" cy="13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05" name="Google Shape;5505;p27"/>
              <p:cNvCxnSpPr/>
              <p:nvPr/>
            </p:nvCxnSpPr>
            <p:spPr>
              <a:xfrm>
                <a:off x="2913" y="1842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06" name="Google Shape;5506;p27"/>
              <p:cNvCxnSpPr/>
              <p:nvPr/>
            </p:nvCxnSpPr>
            <p:spPr>
              <a:xfrm>
                <a:off x="2912" y="1812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507" name="Google Shape;5507;p27"/>
              <p:cNvSpPr/>
              <p:nvPr/>
            </p:nvSpPr>
            <p:spPr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08" name="Google Shape;5508;p27"/>
          <p:cNvGrpSpPr/>
          <p:nvPr/>
        </p:nvGrpSpPr>
        <p:grpSpPr>
          <a:xfrm>
            <a:off x="7049868" y="4738514"/>
            <a:ext cx="578032" cy="285706"/>
            <a:chOff x="7493876" y="2774731"/>
            <a:chExt cx="1481958" cy="894622"/>
          </a:xfrm>
        </p:grpSpPr>
        <p:sp>
          <p:nvSpPr>
            <p:cNvPr id="5509" name="Google Shape;5509;p2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510" name="Google Shape;5510;p2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511" name="Google Shape;5511;p2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12" name="Google Shape;5512;p2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3" name="Google Shape;5513;p2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4" name="Google Shape;5514;p2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5" name="Google Shape;5515;p2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16" name="Google Shape;5516;p27"/>
          <p:cNvGrpSpPr/>
          <p:nvPr/>
        </p:nvGrpSpPr>
        <p:grpSpPr>
          <a:xfrm>
            <a:off x="6681740" y="5392274"/>
            <a:ext cx="578032" cy="285706"/>
            <a:chOff x="7493876" y="2774731"/>
            <a:chExt cx="1481958" cy="894622"/>
          </a:xfrm>
        </p:grpSpPr>
        <p:sp>
          <p:nvSpPr>
            <p:cNvPr id="5517" name="Google Shape;5517;p2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518" name="Google Shape;5518;p2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519" name="Google Shape;5519;p2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20" name="Google Shape;5520;p2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1" name="Google Shape;5521;p2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2" name="Google Shape;5522;p2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3" name="Google Shape;5523;p2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24" name="Google Shape;5524;p27"/>
          <p:cNvGrpSpPr/>
          <p:nvPr/>
        </p:nvGrpSpPr>
        <p:grpSpPr>
          <a:xfrm>
            <a:off x="5525266" y="5343605"/>
            <a:ext cx="578032" cy="285706"/>
            <a:chOff x="7493876" y="2774731"/>
            <a:chExt cx="1481958" cy="894622"/>
          </a:xfrm>
        </p:grpSpPr>
        <p:sp>
          <p:nvSpPr>
            <p:cNvPr id="5525" name="Google Shape;5525;p2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526" name="Google Shape;5526;p2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527" name="Google Shape;5527;p2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28" name="Google Shape;5528;p2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9" name="Google Shape;5529;p2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0" name="Google Shape;5530;p2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1" name="Google Shape;5531;p2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32" name="Google Shape;5532;p27"/>
          <p:cNvGrpSpPr/>
          <p:nvPr/>
        </p:nvGrpSpPr>
        <p:grpSpPr>
          <a:xfrm>
            <a:off x="6130766" y="4428206"/>
            <a:ext cx="578032" cy="285706"/>
            <a:chOff x="7493876" y="2774731"/>
            <a:chExt cx="1481958" cy="894622"/>
          </a:xfrm>
        </p:grpSpPr>
        <p:sp>
          <p:nvSpPr>
            <p:cNvPr id="5533" name="Google Shape;5533;p2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534" name="Google Shape;5534;p2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535" name="Google Shape;5535;p2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36" name="Google Shape;5536;p2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7" name="Google Shape;5537;p2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8" name="Google Shape;5538;p2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9" name="Google Shape;5539;p2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0" name="Google Shape;5540;p27"/>
          <p:cNvGrpSpPr/>
          <p:nvPr/>
        </p:nvGrpSpPr>
        <p:grpSpPr>
          <a:xfrm>
            <a:off x="6041427" y="5026045"/>
            <a:ext cx="578032" cy="285706"/>
            <a:chOff x="7493876" y="2774731"/>
            <a:chExt cx="1481958" cy="894622"/>
          </a:xfrm>
        </p:grpSpPr>
        <p:sp>
          <p:nvSpPr>
            <p:cNvPr id="5541" name="Google Shape;5541;p2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542" name="Google Shape;5542;p2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543" name="Google Shape;5543;p2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44" name="Google Shape;5544;p2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5" name="Google Shape;5545;p2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6" name="Google Shape;5546;p2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7" name="Google Shape;5547;p2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8" name="Google Shape;5548;p27"/>
          <p:cNvGrpSpPr/>
          <p:nvPr/>
        </p:nvGrpSpPr>
        <p:grpSpPr>
          <a:xfrm>
            <a:off x="5094748" y="4736342"/>
            <a:ext cx="578032" cy="285706"/>
            <a:chOff x="7493876" y="2774731"/>
            <a:chExt cx="1481958" cy="894622"/>
          </a:xfrm>
        </p:grpSpPr>
        <p:sp>
          <p:nvSpPr>
            <p:cNvPr id="5549" name="Google Shape;5549;p2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550" name="Google Shape;5550;p2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551" name="Google Shape;5551;p2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52" name="Google Shape;5552;p2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3" name="Google Shape;5553;p2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4" name="Google Shape;5554;p2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5" name="Google Shape;5555;p2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56" name="Google Shape;5556;p27"/>
          <p:cNvGrpSpPr/>
          <p:nvPr/>
        </p:nvGrpSpPr>
        <p:grpSpPr>
          <a:xfrm>
            <a:off x="3563785" y="1706808"/>
            <a:ext cx="2317750" cy="3038266"/>
            <a:chOff x="3563785" y="1706808"/>
            <a:chExt cx="2317750" cy="3038266"/>
          </a:xfrm>
        </p:grpSpPr>
        <p:sp>
          <p:nvSpPr>
            <p:cNvPr id="5557" name="Google Shape;5557;p27"/>
            <p:cNvSpPr/>
            <p:nvPr/>
          </p:nvSpPr>
          <p:spPr>
            <a:xfrm rot="-5400000">
              <a:off x="4355018" y="3236963"/>
              <a:ext cx="721461" cy="2294761"/>
            </a:xfrm>
            <a:custGeom>
              <a:avLst/>
              <a:gdLst/>
              <a:ahLst/>
              <a:cxnLst/>
              <a:rect l="l" t="t" r="r" b="b"/>
              <a:pathLst>
                <a:path w="9799" h="10126" extrusionOk="0">
                  <a:moveTo>
                    <a:pt x="9563" y="0"/>
                  </a:moveTo>
                  <a:cubicBezTo>
                    <a:pt x="6380" y="3447"/>
                    <a:pt x="4378" y="4742"/>
                    <a:pt x="0" y="7515"/>
                  </a:cubicBezTo>
                  <a:cubicBezTo>
                    <a:pt x="19" y="7790"/>
                    <a:pt x="36" y="8067"/>
                    <a:pt x="55" y="8343"/>
                  </a:cubicBezTo>
                  <a:cubicBezTo>
                    <a:pt x="3592" y="8754"/>
                    <a:pt x="6787" y="8518"/>
                    <a:pt x="9611" y="10126"/>
                  </a:cubicBezTo>
                  <a:cubicBezTo>
                    <a:pt x="9580" y="4725"/>
                    <a:pt x="10082" y="3581"/>
                    <a:pt x="9563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75000">
                  <a:srgbClr val="D8D8D8"/>
                </a:gs>
                <a:gs pos="100000">
                  <a:srgbClr val="FFFFFF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8" name="Google Shape;5558;p27"/>
            <p:cNvSpPr/>
            <p:nvPr/>
          </p:nvSpPr>
          <p:spPr>
            <a:xfrm>
              <a:off x="3563785" y="1706808"/>
              <a:ext cx="2317750" cy="2333625"/>
            </a:xfrm>
            <a:prstGeom prst="rect">
              <a:avLst/>
            </a:prstGeom>
            <a:solidFill>
              <a:srgbClr val="D8D8D8"/>
            </a:solidFill>
            <a:ln w="1905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9" name="Google Shape;5559;p27"/>
            <p:cNvSpPr/>
            <p:nvPr/>
          </p:nvSpPr>
          <p:spPr>
            <a:xfrm>
              <a:off x="3689197" y="1759196"/>
              <a:ext cx="2095500" cy="604837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0" name="Google Shape;5560;p27"/>
            <p:cNvSpPr txBox="1"/>
            <p:nvPr/>
          </p:nvSpPr>
          <p:spPr>
            <a:xfrm>
              <a:off x="3812415" y="1866181"/>
              <a:ext cx="18637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routing algorithm</a:t>
              </a:r>
              <a:endParaRPr/>
            </a:p>
          </p:txBody>
        </p:sp>
        <p:sp>
          <p:nvSpPr>
            <p:cNvPr id="5561" name="Google Shape;5561;p27"/>
            <p:cNvSpPr/>
            <p:nvPr/>
          </p:nvSpPr>
          <p:spPr>
            <a:xfrm>
              <a:off x="3743172" y="2586219"/>
              <a:ext cx="2005013" cy="135737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2" name="Google Shape;5562;p27"/>
            <p:cNvSpPr txBox="1"/>
            <p:nvPr/>
          </p:nvSpPr>
          <p:spPr>
            <a:xfrm>
              <a:off x="3706660" y="2864096"/>
              <a:ext cx="12128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header value</a:t>
              </a:r>
              <a:endParaRPr/>
            </a:p>
          </p:txBody>
        </p:sp>
        <p:sp>
          <p:nvSpPr>
            <p:cNvPr id="5563" name="Google Shape;5563;p27"/>
            <p:cNvSpPr txBox="1"/>
            <p:nvPr/>
          </p:nvSpPr>
          <p:spPr>
            <a:xfrm>
              <a:off x="4773460" y="2865683"/>
              <a:ext cx="10414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 link</a:t>
              </a:r>
              <a:endParaRPr/>
            </a:p>
          </p:txBody>
        </p:sp>
        <p:cxnSp>
          <p:nvCxnSpPr>
            <p:cNvPr id="5564" name="Google Shape;5564;p27"/>
            <p:cNvCxnSpPr/>
            <p:nvPr/>
          </p:nvCxnSpPr>
          <p:spPr>
            <a:xfrm>
              <a:off x="4871885" y="2876796"/>
              <a:ext cx="7937" cy="1066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5" name="Google Shape;5565;p27"/>
            <p:cNvSpPr txBox="1"/>
            <p:nvPr/>
          </p:nvSpPr>
          <p:spPr>
            <a:xfrm>
              <a:off x="4362297" y="3148258"/>
              <a:ext cx="520700" cy="822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0100</a:t>
              </a:r>
              <a:endParaRPr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0101</a:t>
              </a:r>
              <a:endParaRPr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0111</a:t>
              </a:r>
              <a:endParaRPr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1001</a:t>
              </a:r>
              <a:endParaRPr/>
            </a:p>
          </p:txBody>
        </p:sp>
        <p:sp>
          <p:nvSpPr>
            <p:cNvPr id="5566" name="Google Shape;5566;p27"/>
            <p:cNvSpPr txBox="1"/>
            <p:nvPr/>
          </p:nvSpPr>
          <p:spPr>
            <a:xfrm>
              <a:off x="4887760" y="3148258"/>
              <a:ext cx="268287" cy="822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cxnSp>
          <p:nvCxnSpPr>
            <p:cNvPr id="5567" name="Google Shape;5567;p27"/>
            <p:cNvCxnSpPr/>
            <p:nvPr/>
          </p:nvCxnSpPr>
          <p:spPr>
            <a:xfrm>
              <a:off x="3743172" y="3133971"/>
              <a:ext cx="2006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8" name="Google Shape;5568;p27"/>
            <p:cNvCxnSpPr/>
            <p:nvPr/>
          </p:nvCxnSpPr>
          <p:spPr>
            <a:xfrm>
              <a:off x="3735235" y="2886321"/>
              <a:ext cx="2006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9" name="Google Shape;5569;p27"/>
            <p:cNvSpPr txBox="1"/>
            <p:nvPr/>
          </p:nvSpPr>
          <p:spPr>
            <a:xfrm>
              <a:off x="3671421" y="2588130"/>
              <a:ext cx="2181852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local forwarding table</a:t>
              </a:r>
              <a:endParaRPr/>
            </a:p>
          </p:txBody>
        </p:sp>
        <p:sp>
          <p:nvSpPr>
            <p:cNvPr id="5570" name="Google Shape;5570;p27"/>
            <p:cNvSpPr/>
            <p:nvPr/>
          </p:nvSpPr>
          <p:spPr>
            <a:xfrm rot="5400000">
              <a:off x="4641697" y="2356096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572" name="Google Shape;5572;p27"/>
          <p:cNvCxnSpPr/>
          <p:nvPr/>
        </p:nvCxnSpPr>
        <p:spPr>
          <a:xfrm>
            <a:off x="2389758" y="2757407"/>
            <a:ext cx="1281663" cy="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73" name="Google Shape;5573;p27"/>
          <p:cNvGrpSpPr/>
          <p:nvPr/>
        </p:nvGrpSpPr>
        <p:grpSpPr>
          <a:xfrm>
            <a:off x="3744796" y="2580320"/>
            <a:ext cx="2017520" cy="338554"/>
            <a:chOff x="6181202" y="4326532"/>
            <a:chExt cx="2017520" cy="338554"/>
          </a:xfrm>
        </p:grpSpPr>
        <p:sp>
          <p:nvSpPr>
            <p:cNvPr id="5574" name="Google Shape;5574;p27"/>
            <p:cNvSpPr/>
            <p:nvPr/>
          </p:nvSpPr>
          <p:spPr>
            <a:xfrm>
              <a:off x="6192122" y="4338108"/>
              <a:ext cx="2006600" cy="29597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5" name="Google Shape;5575;p27"/>
            <p:cNvSpPr txBox="1"/>
            <p:nvPr/>
          </p:nvSpPr>
          <p:spPr>
            <a:xfrm>
              <a:off x="6181202" y="4326532"/>
              <a:ext cx="20056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local forwarding table</a:t>
              </a:r>
              <a:endParaRPr/>
            </a:p>
          </p:txBody>
        </p:sp>
      </p:grpSp>
      <p:grpSp>
        <p:nvGrpSpPr>
          <p:cNvPr id="5576" name="Google Shape;5576;p27"/>
          <p:cNvGrpSpPr/>
          <p:nvPr/>
        </p:nvGrpSpPr>
        <p:grpSpPr>
          <a:xfrm>
            <a:off x="5698975" y="3819688"/>
            <a:ext cx="2183401" cy="2394971"/>
            <a:chOff x="5698975" y="3819688"/>
            <a:chExt cx="2183401" cy="2394971"/>
          </a:xfrm>
        </p:grpSpPr>
        <p:sp>
          <p:nvSpPr>
            <p:cNvPr id="5577" name="Google Shape;5577;p27"/>
            <p:cNvSpPr/>
            <p:nvPr/>
          </p:nvSpPr>
          <p:spPr>
            <a:xfrm>
              <a:off x="7050700" y="6168940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8" name="Google Shape;5578;p27"/>
            <p:cNvSpPr/>
            <p:nvPr/>
          </p:nvSpPr>
          <p:spPr>
            <a:xfrm>
              <a:off x="6359921" y="5968768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9" name="Google Shape;5579;p27"/>
            <p:cNvSpPr/>
            <p:nvPr/>
          </p:nvSpPr>
          <p:spPr>
            <a:xfrm>
              <a:off x="5698975" y="6141541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0" name="Google Shape;5580;p27"/>
            <p:cNvSpPr/>
            <p:nvPr/>
          </p:nvSpPr>
          <p:spPr>
            <a:xfrm>
              <a:off x="7405975" y="4146032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1" name="Google Shape;5581;p27"/>
            <p:cNvSpPr/>
            <p:nvPr/>
          </p:nvSpPr>
          <p:spPr>
            <a:xfrm>
              <a:off x="6407517" y="3819688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82" name="Google Shape;5582;p27"/>
          <p:cNvSpPr txBox="1"/>
          <p:nvPr/>
        </p:nvSpPr>
        <p:spPr>
          <a:xfrm>
            <a:off x="8430283" y="1824271"/>
            <a:ext cx="3555414" cy="300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113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000"/>
              <a:buFont typeface="Noto Sans Symbols"/>
              <a:buNone/>
            </a:pPr>
            <a:r>
              <a:rPr lang="en-US" sz="30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Routing: </a:t>
            </a:r>
            <a:endParaRPr/>
          </a:p>
          <a:p>
            <a:pPr marL="4000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global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action: determine source-destination paths taken by packets</a:t>
            </a:r>
            <a:endParaRPr/>
          </a:p>
          <a:p>
            <a:pPr marL="4000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routing algorithms</a:t>
            </a:r>
            <a:endParaRPr/>
          </a:p>
          <a:p>
            <a:pPr marL="352425" marR="0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3" name="Google Shape;5583;p27"/>
          <p:cNvSpPr/>
          <p:nvPr/>
        </p:nvSpPr>
        <p:spPr>
          <a:xfrm>
            <a:off x="4869344" y="4824326"/>
            <a:ext cx="1041867" cy="336451"/>
          </a:xfrm>
          <a:custGeom>
            <a:avLst/>
            <a:gdLst/>
            <a:ahLst/>
            <a:cxnLst/>
            <a:rect l="l" t="t" r="r" b="b"/>
            <a:pathLst>
              <a:path w="10844" h="14797" extrusionOk="0">
                <a:moveTo>
                  <a:pt x="0" y="14797"/>
                </a:moveTo>
                <a:cubicBezTo>
                  <a:pt x="2168" y="9517"/>
                  <a:pt x="5654" y="-1331"/>
                  <a:pt x="7042" y="135"/>
                </a:cubicBezTo>
                <a:cubicBezTo>
                  <a:pt x="8563" y="1950"/>
                  <a:pt x="9984" y="6698"/>
                  <a:pt x="10844" y="9978"/>
                </a:cubicBezTo>
              </a:path>
            </a:pathLst>
          </a:custGeom>
          <a:noFill/>
          <a:ln w="57150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4" name="Google Shape;5584;p27"/>
          <p:cNvGrpSpPr/>
          <p:nvPr/>
        </p:nvGrpSpPr>
        <p:grpSpPr>
          <a:xfrm>
            <a:off x="3689197" y="1759195"/>
            <a:ext cx="2095500" cy="604837"/>
            <a:chOff x="3839579" y="1912090"/>
            <a:chExt cx="2095500" cy="604837"/>
          </a:xfrm>
        </p:grpSpPr>
        <p:sp>
          <p:nvSpPr>
            <p:cNvPr id="5585" name="Google Shape;5585;p27"/>
            <p:cNvSpPr/>
            <p:nvPr/>
          </p:nvSpPr>
          <p:spPr>
            <a:xfrm>
              <a:off x="3839579" y="1912090"/>
              <a:ext cx="2095500" cy="60483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6" name="Google Shape;5586;p27"/>
            <p:cNvSpPr txBox="1"/>
            <p:nvPr/>
          </p:nvSpPr>
          <p:spPr>
            <a:xfrm>
              <a:off x="3964815" y="2018581"/>
              <a:ext cx="18637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routing algorithm</a:t>
              </a:r>
              <a:endParaRPr/>
            </a:p>
          </p:txBody>
        </p:sp>
      </p:grpSp>
      <p:sp>
        <p:nvSpPr>
          <p:cNvPr id="5587" name="Google Shape;5587;p27"/>
          <p:cNvSpPr/>
          <p:nvPr/>
        </p:nvSpPr>
        <p:spPr>
          <a:xfrm>
            <a:off x="5748185" y="4775202"/>
            <a:ext cx="2423480" cy="399173"/>
          </a:xfrm>
          <a:custGeom>
            <a:avLst/>
            <a:gdLst/>
            <a:ahLst/>
            <a:cxnLst/>
            <a:rect l="l" t="t" r="r" b="b"/>
            <a:pathLst>
              <a:path w="2423480" h="399173" extrusionOk="0">
                <a:moveTo>
                  <a:pt x="0" y="142112"/>
                </a:moveTo>
                <a:cubicBezTo>
                  <a:pt x="175313" y="277993"/>
                  <a:pt x="350627" y="413874"/>
                  <a:pt x="613863" y="397888"/>
                </a:cubicBezTo>
                <a:cubicBezTo>
                  <a:pt x="877099" y="381902"/>
                  <a:pt x="1277816" y="112272"/>
                  <a:pt x="1579419" y="46196"/>
                </a:cubicBezTo>
                <a:cubicBezTo>
                  <a:pt x="1881022" y="-19880"/>
                  <a:pt x="2065394" y="5697"/>
                  <a:pt x="2423480" y="1434"/>
                </a:cubicBezTo>
              </a:path>
            </a:pathLst>
          </a:custGeom>
          <a:noFill/>
          <a:ln w="444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88" name="Google Shape;5588;p27"/>
          <p:cNvGrpSpPr/>
          <p:nvPr/>
        </p:nvGrpSpPr>
        <p:grpSpPr>
          <a:xfrm>
            <a:off x="5600948" y="2059246"/>
            <a:ext cx="2852523" cy="3990269"/>
            <a:chOff x="5600948" y="2059246"/>
            <a:chExt cx="2852523" cy="3990269"/>
          </a:xfrm>
        </p:grpSpPr>
        <p:cxnSp>
          <p:nvCxnSpPr>
            <p:cNvPr id="5589" name="Google Shape;5589;p27"/>
            <p:cNvCxnSpPr/>
            <p:nvPr/>
          </p:nvCxnSpPr>
          <p:spPr>
            <a:xfrm rot="10800000">
              <a:off x="5600948" y="2062812"/>
              <a:ext cx="2852523" cy="0"/>
            </a:xfrm>
            <a:prstGeom prst="straightConnector1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0" name="Google Shape;5590;p27"/>
            <p:cNvCxnSpPr/>
            <p:nvPr/>
          </p:nvCxnSpPr>
          <p:spPr>
            <a:xfrm flipH="1">
              <a:off x="6643279" y="2072337"/>
              <a:ext cx="1781930" cy="1569387"/>
            </a:xfrm>
            <a:prstGeom prst="straightConnector1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1" name="Google Shape;5591;p27"/>
            <p:cNvCxnSpPr/>
            <p:nvPr/>
          </p:nvCxnSpPr>
          <p:spPr>
            <a:xfrm flipH="1">
              <a:off x="7640094" y="2059246"/>
              <a:ext cx="802722" cy="1908551"/>
            </a:xfrm>
            <a:prstGeom prst="straightConnector1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592" name="Google Shape;5592;p27"/>
            <p:cNvGrpSpPr/>
            <p:nvPr/>
          </p:nvGrpSpPr>
          <p:grpSpPr>
            <a:xfrm>
              <a:off x="6178887" y="2060294"/>
              <a:ext cx="2270633" cy="3989221"/>
              <a:chOff x="6178887" y="2060294"/>
              <a:chExt cx="2270633" cy="3989221"/>
            </a:xfrm>
          </p:grpSpPr>
          <p:sp>
            <p:nvSpPr>
              <p:cNvPr id="5593" name="Google Shape;5593;p27"/>
              <p:cNvSpPr/>
              <p:nvPr/>
            </p:nvSpPr>
            <p:spPr>
              <a:xfrm>
                <a:off x="6852213" y="2060294"/>
                <a:ext cx="1597306" cy="3796496"/>
              </a:xfrm>
              <a:custGeom>
                <a:avLst/>
                <a:gdLst/>
                <a:ahLst/>
                <a:cxnLst/>
                <a:rect l="l" t="t" r="r" b="b"/>
                <a:pathLst>
                  <a:path w="1597306" h="3796496" extrusionOk="0">
                    <a:moveTo>
                      <a:pt x="1597306" y="0"/>
                    </a:moveTo>
                    <a:lnTo>
                      <a:pt x="925974" y="3784921"/>
                    </a:lnTo>
                    <a:lnTo>
                      <a:pt x="0" y="3796496"/>
                    </a:lnTo>
                    <a:lnTo>
                      <a:pt x="0" y="3796496"/>
                    </a:lnTo>
                  </a:path>
                </a:pathLst>
              </a:custGeom>
              <a:noFill/>
              <a:ln w="1905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594" name="Google Shape;5594;p27"/>
              <p:cNvCxnSpPr>
                <a:stCxn id="5593" idx="1"/>
              </p:cNvCxnSpPr>
              <p:nvPr/>
            </p:nvCxnSpPr>
            <p:spPr>
              <a:xfrm flipH="1">
                <a:off x="7535787" y="5845215"/>
                <a:ext cx="242400" cy="204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5" name="Google Shape;5595;p27"/>
              <p:cNvCxnSpPr>
                <a:stCxn id="5593" idx="1"/>
              </p:cNvCxnSpPr>
              <p:nvPr/>
            </p:nvCxnSpPr>
            <p:spPr>
              <a:xfrm flipH="1">
                <a:off x="6178887" y="5845215"/>
                <a:ext cx="1599300" cy="182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596" name="Google Shape;5596;p27"/>
          <p:cNvGrpSpPr/>
          <p:nvPr/>
        </p:nvGrpSpPr>
        <p:grpSpPr>
          <a:xfrm>
            <a:off x="5679271" y="3642935"/>
            <a:ext cx="2210121" cy="2467075"/>
            <a:chOff x="5679271" y="3642935"/>
            <a:chExt cx="2210121" cy="2467075"/>
          </a:xfrm>
        </p:grpSpPr>
        <p:sp>
          <p:nvSpPr>
            <p:cNvPr id="5597" name="Google Shape;5597;p27"/>
            <p:cNvSpPr/>
            <p:nvPr/>
          </p:nvSpPr>
          <p:spPr>
            <a:xfrm>
              <a:off x="7044350" y="5992553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8" name="Google Shape;5598;p27"/>
            <p:cNvSpPr/>
            <p:nvPr/>
          </p:nvSpPr>
          <p:spPr>
            <a:xfrm>
              <a:off x="6344311" y="5792457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9" name="Google Shape;5599;p27"/>
            <p:cNvSpPr/>
            <p:nvPr/>
          </p:nvSpPr>
          <p:spPr>
            <a:xfrm>
              <a:off x="5679271" y="5968768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0" name="Google Shape;5600;p27"/>
            <p:cNvSpPr/>
            <p:nvPr/>
          </p:nvSpPr>
          <p:spPr>
            <a:xfrm>
              <a:off x="7390760" y="3969843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1" name="Google Shape;5601;p27"/>
            <p:cNvSpPr/>
            <p:nvPr/>
          </p:nvSpPr>
          <p:spPr>
            <a:xfrm>
              <a:off x="6395551" y="3642935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04B3B2-C072-17E2-BA67-250FADC66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416F2-D926-D16C-844D-88A94E7E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9;p3">
            <a:extLst>
              <a:ext uri="{FF2B5EF4-FFF2-40B4-BE49-F238E27FC236}">
                <a16:creationId xmlns:a16="http://schemas.microsoft.com/office/drawing/2014/main" id="{40F4E02C-CF89-D08D-269C-A62FFC16DF57}"/>
              </a:ext>
            </a:extLst>
          </p:cNvPr>
          <p:cNvGrpSpPr/>
          <p:nvPr/>
        </p:nvGrpSpPr>
        <p:grpSpPr>
          <a:xfrm>
            <a:off x="239365" y="563269"/>
            <a:ext cx="6618129" cy="1705461"/>
            <a:chOff x="413554" y="1318241"/>
            <a:chExt cx="6618129" cy="1705461"/>
          </a:xfrm>
        </p:grpSpPr>
        <p:sp>
          <p:nvSpPr>
            <p:cNvPr id="14" name="Google Shape;140;p3">
              <a:extLst>
                <a:ext uri="{FF2B5EF4-FFF2-40B4-BE49-F238E27FC236}">
                  <a16:creationId xmlns:a16="http://schemas.microsoft.com/office/drawing/2014/main" id="{05F42BF1-1594-C594-1B66-77DC4E062F7C}"/>
                </a:ext>
              </a:extLst>
            </p:cNvPr>
            <p:cNvSpPr txBox="1"/>
            <p:nvPr/>
          </p:nvSpPr>
          <p:spPr>
            <a:xfrm>
              <a:off x="3142484" y="1318241"/>
              <a:ext cx="3889199" cy="1705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None/>
              </a:pPr>
              <a:r>
                <a:rPr lang="en-US" sz="2400" b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Billions of connected computing </a:t>
              </a:r>
              <a:r>
                <a:rPr lang="en-US" sz="2400" b="0" i="1" u="none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devices</a:t>
              </a:r>
              <a:r>
                <a:rPr lang="en-US" sz="2400" b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endParaRPr dirty="0"/>
            </a:p>
            <a:p>
              <a:pPr marL="346075" marR="0" lvl="1" indent="-231775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lang="en-US" sz="2000" b="0" i="1" u="none" strike="noStrike" cap="none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hosts</a:t>
              </a:r>
              <a:r>
                <a:rPr lang="en-US" sz="2000" b="0" i="1" u="none" strike="noStrike" cap="none" dirty="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= end systems </a:t>
              </a:r>
              <a:endParaRPr dirty="0"/>
            </a:p>
            <a:p>
              <a:pPr marL="346075" marR="0" lvl="1" indent="-231775" algn="l" rtl="0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running </a:t>
              </a:r>
              <a:r>
                <a:rPr lang="en-US" sz="20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 </a:t>
              </a:r>
              <a:r>
                <a:rPr lang="en-US" sz="2000" b="0" i="1" u="none" strike="noStrike" cap="none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apps 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 Internet’s “edge”</a:t>
              </a:r>
              <a:endParaRPr dirty="0"/>
            </a:p>
          </p:txBody>
        </p:sp>
        <p:grpSp>
          <p:nvGrpSpPr>
            <p:cNvPr id="15" name="Google Shape;141;p3">
              <a:extLst>
                <a:ext uri="{FF2B5EF4-FFF2-40B4-BE49-F238E27FC236}">
                  <a16:creationId xmlns:a16="http://schemas.microsoft.com/office/drawing/2014/main" id="{5301C855-9EEE-2A08-95DA-657A8C0BC34B}"/>
                </a:ext>
              </a:extLst>
            </p:cNvPr>
            <p:cNvGrpSpPr/>
            <p:nvPr/>
          </p:nvGrpSpPr>
          <p:grpSpPr>
            <a:xfrm>
              <a:off x="413554" y="1342201"/>
              <a:ext cx="2520730" cy="1345159"/>
              <a:chOff x="177500" y="1428021"/>
              <a:chExt cx="2679234" cy="1453172"/>
            </a:xfrm>
          </p:grpSpPr>
          <p:grpSp>
            <p:nvGrpSpPr>
              <p:cNvPr id="16" name="Google Shape;142;p3">
                <a:extLst>
                  <a:ext uri="{FF2B5EF4-FFF2-40B4-BE49-F238E27FC236}">
                    <a16:creationId xmlns:a16="http://schemas.microsoft.com/office/drawing/2014/main" id="{F8EF60DA-5402-02D4-80C6-B16EBC4CFDC7}"/>
                  </a:ext>
                </a:extLst>
              </p:cNvPr>
              <p:cNvGrpSpPr/>
              <p:nvPr/>
            </p:nvGrpSpPr>
            <p:grpSpPr>
              <a:xfrm>
                <a:off x="2228805" y="1490654"/>
                <a:ext cx="627929" cy="619360"/>
                <a:chOff x="877" y="1008"/>
                <a:chExt cx="2747" cy="2626"/>
              </a:xfrm>
            </p:grpSpPr>
            <p:pic>
              <p:nvPicPr>
                <p:cNvPr id="76" name="Google Shape;143;p3" descr="antenna_stylized">
                  <a:extLst>
                    <a:ext uri="{FF2B5EF4-FFF2-40B4-BE49-F238E27FC236}">
                      <a16:creationId xmlns:a16="http://schemas.microsoft.com/office/drawing/2014/main" id="{B7A4B8B9-AF7A-21E7-4210-0D148B7C289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7" name="Google Shape;144;p3" descr="laptop_keyboard">
                  <a:extLst>
                    <a:ext uri="{FF2B5EF4-FFF2-40B4-BE49-F238E27FC236}">
                      <a16:creationId xmlns:a16="http://schemas.microsoft.com/office/drawing/2014/main" id="{B8746F17-F833-3A81-54C2-3F36E9E3C05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8" name="Google Shape;145;p3">
                  <a:extLst>
                    <a:ext uri="{FF2B5EF4-FFF2-40B4-BE49-F238E27FC236}">
                      <a16:creationId xmlns:a16="http://schemas.microsoft.com/office/drawing/2014/main" id="{DF91AE3C-5AED-D2FA-91A0-F029A6EAFADC}"/>
                    </a:ext>
                  </a:extLst>
                </p:cNvPr>
                <p:cNvSpPr/>
                <p:nvPr/>
              </p:nvSpPr>
              <p:spPr>
                <a:xfrm>
                  <a:off x="1753" y="1603"/>
                  <a:ext cx="1807" cy="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" h="2442" extrusionOk="0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79" name="Google Shape;146;p3" descr="screen">
                  <a:extLst>
                    <a:ext uri="{FF2B5EF4-FFF2-40B4-BE49-F238E27FC236}">
                      <a16:creationId xmlns:a16="http://schemas.microsoft.com/office/drawing/2014/main" id="{9ACE7089-0A71-4793-F210-8C875A20801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0" name="Google Shape;147;p3">
                  <a:extLst>
                    <a:ext uri="{FF2B5EF4-FFF2-40B4-BE49-F238E27FC236}">
                      <a16:creationId xmlns:a16="http://schemas.microsoft.com/office/drawing/2014/main" id="{0047A960-57B6-93EB-FAC7-33FEFF262E4F}"/>
                    </a:ext>
                  </a:extLst>
                </p:cNvPr>
                <p:cNvSpPr/>
                <p:nvPr/>
              </p:nvSpPr>
              <p:spPr>
                <a:xfrm>
                  <a:off x="2082" y="1564"/>
                  <a:ext cx="1531" cy="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8" h="455" extrusionOk="0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" name="Google Shape;148;p3">
                  <a:extLst>
                    <a:ext uri="{FF2B5EF4-FFF2-40B4-BE49-F238E27FC236}">
                      <a16:creationId xmlns:a16="http://schemas.microsoft.com/office/drawing/2014/main" id="{D402E92C-31C8-AE08-9A0D-84F84E81FF56}"/>
                    </a:ext>
                  </a:extLst>
                </p:cNvPr>
                <p:cNvSpPr/>
                <p:nvPr/>
              </p:nvSpPr>
              <p:spPr>
                <a:xfrm>
                  <a:off x="1737" y="1562"/>
                  <a:ext cx="425" cy="1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1893" extrusionOk="0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149;p3">
                  <a:extLst>
                    <a:ext uri="{FF2B5EF4-FFF2-40B4-BE49-F238E27FC236}">
                      <a16:creationId xmlns:a16="http://schemas.microsoft.com/office/drawing/2014/main" id="{B726FE33-6683-6759-5755-6CE79D62CE17}"/>
                    </a:ext>
                  </a:extLst>
                </p:cNvPr>
                <p:cNvSpPr/>
                <p:nvPr/>
              </p:nvSpPr>
              <p:spPr>
                <a:xfrm>
                  <a:off x="3144" y="1745"/>
                  <a:ext cx="458" cy="1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2184" extrusionOk="0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150;p3">
                  <a:extLst>
                    <a:ext uri="{FF2B5EF4-FFF2-40B4-BE49-F238E27FC236}">
                      <a16:creationId xmlns:a16="http://schemas.microsoft.com/office/drawing/2014/main" id="{430AA40F-AF53-45F9-6E14-9B3DAD7E234E}"/>
                    </a:ext>
                  </a:extLst>
                </p:cNvPr>
                <p:cNvSpPr/>
                <p:nvPr/>
              </p:nvSpPr>
              <p:spPr>
                <a:xfrm>
                  <a:off x="1732" y="2534"/>
                  <a:ext cx="1680" cy="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738" extrusionOk="0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151;p3">
                  <a:extLst>
                    <a:ext uri="{FF2B5EF4-FFF2-40B4-BE49-F238E27FC236}">
                      <a16:creationId xmlns:a16="http://schemas.microsoft.com/office/drawing/2014/main" id="{78E32575-81DB-E01B-3757-65D229B73F2B}"/>
                    </a:ext>
                  </a:extLst>
                </p:cNvPr>
                <p:cNvSpPr/>
                <p:nvPr/>
              </p:nvSpPr>
              <p:spPr>
                <a:xfrm>
                  <a:off x="3195" y="1755"/>
                  <a:ext cx="429" cy="1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1659" extrusionOk="0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152;p3">
                  <a:extLst>
                    <a:ext uri="{FF2B5EF4-FFF2-40B4-BE49-F238E27FC236}">
                      <a16:creationId xmlns:a16="http://schemas.microsoft.com/office/drawing/2014/main" id="{F2D46302-5187-9651-91F8-87472AE3871D}"/>
                    </a:ext>
                  </a:extLst>
                </p:cNvPr>
                <p:cNvSpPr/>
                <p:nvPr/>
              </p:nvSpPr>
              <p:spPr>
                <a:xfrm>
                  <a:off x="1734" y="2587"/>
                  <a:ext cx="1494" cy="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" h="550" extrusionOk="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6" name="Google Shape;153;p3">
                  <a:extLst>
                    <a:ext uri="{FF2B5EF4-FFF2-40B4-BE49-F238E27FC236}">
                      <a16:creationId xmlns:a16="http://schemas.microsoft.com/office/drawing/2014/main" id="{080F165A-2C27-35F4-0B1F-F1F8D2F74A2E}"/>
                    </a:ext>
                  </a:extLst>
                </p:cNvPr>
                <p:cNvGrpSpPr/>
                <p:nvPr/>
              </p:nvGrpSpPr>
              <p:grpSpPr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93" name="Google Shape;154;p3">
                    <a:extLst>
                      <a:ext uri="{FF2B5EF4-FFF2-40B4-BE49-F238E27FC236}">
                        <a16:creationId xmlns:a16="http://schemas.microsoft.com/office/drawing/2014/main" id="{940844C7-1A2B-FBC1-A11B-50B5B26D6C33}"/>
                      </a:ext>
                    </a:extLst>
                  </p:cNvPr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" h="327" extrusionOk="0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155;p3">
                    <a:extLst>
                      <a:ext uri="{FF2B5EF4-FFF2-40B4-BE49-F238E27FC236}">
                        <a16:creationId xmlns:a16="http://schemas.microsoft.com/office/drawing/2014/main" id="{D88044C9-3645-6A11-5944-205FC1A9AB28}"/>
                      </a:ext>
                    </a:extLst>
                  </p:cNvPr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" h="311" extrusionOk="0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156;p3">
                    <a:extLst>
                      <a:ext uri="{FF2B5EF4-FFF2-40B4-BE49-F238E27FC236}">
                        <a16:creationId xmlns:a16="http://schemas.microsoft.com/office/drawing/2014/main" id="{60ED7348-8D8C-BFFB-E408-3D1FA725E5FB}"/>
                      </a:ext>
                    </a:extLst>
                  </p:cNvPr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0" extrusionOk="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157;p3">
                    <a:extLst>
                      <a:ext uri="{FF2B5EF4-FFF2-40B4-BE49-F238E27FC236}">
                        <a16:creationId xmlns:a16="http://schemas.microsoft.com/office/drawing/2014/main" id="{FAFAA3BA-0FEB-EB23-F855-D87F3A96116F}"/>
                      </a:ext>
                    </a:extLst>
                  </p:cNvPr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" name="Google Shape;158;p3">
                    <a:extLst>
                      <a:ext uri="{FF2B5EF4-FFF2-40B4-BE49-F238E27FC236}">
                        <a16:creationId xmlns:a16="http://schemas.microsoft.com/office/drawing/2014/main" id="{E8CC87D5-F5A0-79C4-A41E-E804F5BEAD55}"/>
                      </a:ext>
                    </a:extLst>
                  </p:cNvPr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2" extrusionOk="0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" name="Google Shape;159;p3">
                    <a:extLst>
                      <a:ext uri="{FF2B5EF4-FFF2-40B4-BE49-F238E27FC236}">
                        <a16:creationId xmlns:a16="http://schemas.microsoft.com/office/drawing/2014/main" id="{A4FB0CA0-D03E-92F3-AAA7-8FB6A1D44747}"/>
                      </a:ext>
                    </a:extLst>
                  </p:cNvPr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7" name="Google Shape;160;p3">
                  <a:extLst>
                    <a:ext uri="{FF2B5EF4-FFF2-40B4-BE49-F238E27FC236}">
                      <a16:creationId xmlns:a16="http://schemas.microsoft.com/office/drawing/2014/main" id="{81BC7E08-FD0E-43FC-84D9-B0D41B1E6B48}"/>
                    </a:ext>
                  </a:extLst>
                </p:cNvPr>
                <p:cNvSpPr/>
                <p:nvPr/>
              </p:nvSpPr>
              <p:spPr>
                <a:xfrm>
                  <a:off x="2577" y="3043"/>
                  <a:ext cx="614" cy="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792" extrusionOk="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161;p3">
                  <a:extLst>
                    <a:ext uri="{FF2B5EF4-FFF2-40B4-BE49-F238E27FC236}">
                      <a16:creationId xmlns:a16="http://schemas.microsoft.com/office/drawing/2014/main" id="{45A809CB-07AC-1670-FDDB-AA3D666FD805}"/>
                    </a:ext>
                  </a:extLst>
                </p:cNvPr>
                <p:cNvSpPr/>
                <p:nvPr/>
              </p:nvSpPr>
              <p:spPr>
                <a:xfrm>
                  <a:off x="1010" y="3084"/>
                  <a:ext cx="1571" cy="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" name="Google Shape;162;p3">
                  <a:extLst>
                    <a:ext uri="{FF2B5EF4-FFF2-40B4-BE49-F238E27FC236}">
                      <a16:creationId xmlns:a16="http://schemas.microsoft.com/office/drawing/2014/main" id="{9CE709B8-4D0C-214E-1F31-6A57D955472C}"/>
                    </a:ext>
                  </a:extLst>
                </p:cNvPr>
                <p:cNvSpPr/>
                <p:nvPr/>
              </p:nvSpPr>
              <p:spPr>
                <a:xfrm>
                  <a:off x="1011" y="2998"/>
                  <a:ext cx="17" cy="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47" extrusionOk="0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163;p3">
                  <a:extLst>
                    <a:ext uri="{FF2B5EF4-FFF2-40B4-BE49-F238E27FC236}">
                      <a16:creationId xmlns:a16="http://schemas.microsoft.com/office/drawing/2014/main" id="{98157DAA-0E24-6024-61D7-DEC7B507ED5D}"/>
                    </a:ext>
                  </a:extLst>
                </p:cNvPr>
                <p:cNvSpPr/>
                <p:nvPr/>
              </p:nvSpPr>
              <p:spPr>
                <a:xfrm>
                  <a:off x="1012" y="2611"/>
                  <a:ext cx="730" cy="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606" extrusionOk="0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164;p3">
                  <a:extLst>
                    <a:ext uri="{FF2B5EF4-FFF2-40B4-BE49-F238E27FC236}">
                      <a16:creationId xmlns:a16="http://schemas.microsoft.com/office/drawing/2014/main" id="{803133BE-8749-1D2E-BF4A-A913E7A7A758}"/>
                    </a:ext>
                  </a:extLst>
                </p:cNvPr>
                <p:cNvSpPr/>
                <p:nvPr/>
              </p:nvSpPr>
              <p:spPr>
                <a:xfrm>
                  <a:off x="1061" y="3018"/>
                  <a:ext cx="1490" cy="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Google Shape;165;p3">
                  <a:extLst>
                    <a:ext uri="{FF2B5EF4-FFF2-40B4-BE49-F238E27FC236}">
                      <a16:creationId xmlns:a16="http://schemas.microsoft.com/office/drawing/2014/main" id="{667A3637-C6AA-3012-9E4A-A41F0382194A}"/>
                    </a:ext>
                  </a:extLst>
                </p:cNvPr>
                <p:cNvSpPr/>
                <p:nvPr/>
              </p:nvSpPr>
              <p:spPr>
                <a:xfrm rot="10800000" flipH="1">
                  <a:off x="2549" y="2986"/>
                  <a:ext cx="608" cy="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" name="Google Shape;166;p3">
                <a:extLst>
                  <a:ext uri="{FF2B5EF4-FFF2-40B4-BE49-F238E27FC236}">
                    <a16:creationId xmlns:a16="http://schemas.microsoft.com/office/drawing/2014/main" id="{7AA53FAE-9ABA-3A2D-C42F-3939FB381E25}"/>
                  </a:ext>
                </a:extLst>
              </p:cNvPr>
              <p:cNvGrpSpPr/>
              <p:nvPr/>
            </p:nvGrpSpPr>
            <p:grpSpPr>
              <a:xfrm>
                <a:off x="1187669" y="1611378"/>
                <a:ext cx="511595" cy="419441"/>
                <a:chOff x="2751" y="1851"/>
                <a:chExt cx="462" cy="478"/>
              </a:xfrm>
            </p:grpSpPr>
            <p:pic>
              <p:nvPicPr>
                <p:cNvPr id="74" name="Google Shape;167;p3" descr="iphone_stylized_small">
                  <a:extLst>
                    <a:ext uri="{FF2B5EF4-FFF2-40B4-BE49-F238E27FC236}">
                      <a16:creationId xmlns:a16="http://schemas.microsoft.com/office/drawing/2014/main" id="{280078D0-743F-E686-3CCC-6BF36EEB2A4D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5" name="Google Shape;168;p3" descr="antenna_radiation_stylized">
                  <a:extLst>
                    <a:ext uri="{FF2B5EF4-FFF2-40B4-BE49-F238E27FC236}">
                      <a16:creationId xmlns:a16="http://schemas.microsoft.com/office/drawing/2014/main" id="{B750B7EE-A20F-B506-92DF-0AF6D11018D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8" name="Google Shape;169;p3">
                <a:extLst>
                  <a:ext uri="{FF2B5EF4-FFF2-40B4-BE49-F238E27FC236}">
                    <a16:creationId xmlns:a16="http://schemas.microsoft.com/office/drawing/2014/main" id="{1086B2FB-FE86-A0FA-1880-FCE3FF843F16}"/>
                  </a:ext>
                </a:extLst>
              </p:cNvPr>
              <p:cNvGrpSpPr/>
              <p:nvPr/>
            </p:nvGrpSpPr>
            <p:grpSpPr>
              <a:xfrm>
                <a:off x="1346421" y="2111586"/>
                <a:ext cx="580012" cy="769607"/>
                <a:chOff x="7797061" y="3296104"/>
                <a:chExt cx="347997" cy="396620"/>
              </a:xfrm>
            </p:grpSpPr>
            <p:pic>
              <p:nvPicPr>
                <p:cNvPr id="72" name="Google Shape;170;p3" descr="fridge2.png">
                  <a:extLst>
                    <a:ext uri="{FF2B5EF4-FFF2-40B4-BE49-F238E27FC236}">
                      <a16:creationId xmlns:a16="http://schemas.microsoft.com/office/drawing/2014/main" id="{6F691946-FE5A-3163-B1C6-839F543B8E2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3" name="Google Shape;171;p3" descr="antenna_stylized">
                  <a:extLst>
                    <a:ext uri="{FF2B5EF4-FFF2-40B4-BE49-F238E27FC236}">
                      <a16:creationId xmlns:a16="http://schemas.microsoft.com/office/drawing/2014/main" id="{F3386C94-2985-29D5-254E-C414FB0030B1}"/>
                    </a:ext>
                  </a:extLst>
                </p:cNvPr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9" name="Google Shape;172;p3">
                <a:extLst>
                  <a:ext uri="{FF2B5EF4-FFF2-40B4-BE49-F238E27FC236}">
                    <a16:creationId xmlns:a16="http://schemas.microsoft.com/office/drawing/2014/main" id="{D5BA8BFD-CA77-3294-C718-489E754850E6}"/>
                  </a:ext>
                </a:extLst>
              </p:cNvPr>
              <p:cNvGrpSpPr/>
              <p:nvPr/>
            </p:nvGrpSpPr>
            <p:grpSpPr>
              <a:xfrm>
                <a:off x="1018136" y="2414197"/>
                <a:ext cx="228492" cy="436354"/>
                <a:chOff x="4140" y="429"/>
                <a:chExt cx="1425" cy="2396"/>
              </a:xfrm>
            </p:grpSpPr>
            <p:sp>
              <p:nvSpPr>
                <p:cNvPr id="33" name="Google Shape;173;p3">
                  <a:extLst>
                    <a:ext uri="{FF2B5EF4-FFF2-40B4-BE49-F238E27FC236}">
                      <a16:creationId xmlns:a16="http://schemas.microsoft.com/office/drawing/2014/main" id="{86CF12A5-5382-0005-18F0-09A8C7B76DCF}"/>
                    </a:ext>
                  </a:extLst>
                </p:cNvPr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2742" extrusionOk="0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174;p3">
                  <a:extLst>
                    <a:ext uri="{FF2B5EF4-FFF2-40B4-BE49-F238E27FC236}">
                      <a16:creationId xmlns:a16="http://schemas.microsoft.com/office/drawing/2014/main" id="{64328BF2-FA88-E763-6EF6-48DC4A1C4A73}"/>
                    </a:ext>
                  </a:extLst>
                </p:cNvPr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" name="Google Shape;175;p3">
                  <a:extLst>
                    <a:ext uri="{FF2B5EF4-FFF2-40B4-BE49-F238E27FC236}">
                      <a16:creationId xmlns:a16="http://schemas.microsoft.com/office/drawing/2014/main" id="{433C03FF-53DA-F127-4A18-57D3E20E69B5}"/>
                    </a:ext>
                  </a:extLst>
                </p:cNvPr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2537" extrusionOk="0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Google Shape;176;p3">
                  <a:extLst>
                    <a:ext uri="{FF2B5EF4-FFF2-40B4-BE49-F238E27FC236}">
                      <a16:creationId xmlns:a16="http://schemas.microsoft.com/office/drawing/2014/main" id="{D474946C-6993-FC77-195E-E0F047F236CC}"/>
                    </a:ext>
                  </a:extLst>
                </p:cNvPr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177;p3">
                  <a:extLst>
                    <a:ext uri="{FF2B5EF4-FFF2-40B4-BE49-F238E27FC236}">
                      <a16:creationId xmlns:a16="http://schemas.microsoft.com/office/drawing/2014/main" id="{8B789A7D-AC83-B01D-E9A2-AD864473B43C}"/>
                    </a:ext>
                  </a:extLst>
                </p:cNvPr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8" name="Google Shape;178;p3">
                  <a:extLst>
                    <a:ext uri="{FF2B5EF4-FFF2-40B4-BE49-F238E27FC236}">
                      <a16:creationId xmlns:a16="http://schemas.microsoft.com/office/drawing/2014/main" id="{B23D30F0-4B5A-25CA-99F5-A9617F995516}"/>
                    </a:ext>
                  </a:extLst>
                </p:cNvPr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70" name="Google Shape;179;p3">
                    <a:extLst>
                      <a:ext uri="{FF2B5EF4-FFF2-40B4-BE49-F238E27FC236}">
                        <a16:creationId xmlns:a16="http://schemas.microsoft.com/office/drawing/2014/main" id="{68187771-DF7F-B413-6DD4-4470F7249E3F}"/>
                      </a:ext>
                    </a:extLst>
                  </p:cNvPr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" name="Google Shape;180;p3">
                    <a:extLst>
                      <a:ext uri="{FF2B5EF4-FFF2-40B4-BE49-F238E27FC236}">
                        <a16:creationId xmlns:a16="http://schemas.microsoft.com/office/drawing/2014/main" id="{17D8D750-BEA2-3C37-C336-C27AB0EEC083}"/>
                      </a:ext>
                    </a:extLst>
                  </p:cNvPr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9" name="Google Shape;181;p3">
                  <a:extLst>
                    <a:ext uri="{FF2B5EF4-FFF2-40B4-BE49-F238E27FC236}">
                      <a16:creationId xmlns:a16="http://schemas.microsoft.com/office/drawing/2014/main" id="{AA9E5933-AF8D-D54E-A1AA-8F997A0AA588}"/>
                    </a:ext>
                  </a:extLst>
                </p:cNvPr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0" name="Google Shape;182;p3">
                  <a:extLst>
                    <a:ext uri="{FF2B5EF4-FFF2-40B4-BE49-F238E27FC236}">
                      <a16:creationId xmlns:a16="http://schemas.microsoft.com/office/drawing/2014/main" id="{2643C0A6-0F20-CF7A-F5B5-3041E3833BEE}"/>
                    </a:ext>
                  </a:extLst>
                </p:cNvPr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68" name="Google Shape;183;p3">
                    <a:extLst>
                      <a:ext uri="{FF2B5EF4-FFF2-40B4-BE49-F238E27FC236}">
                        <a16:creationId xmlns:a16="http://schemas.microsoft.com/office/drawing/2014/main" id="{FB08CFA4-0A79-2631-60CF-F66B061DCEE5}"/>
                      </a:ext>
                    </a:extLst>
                  </p:cNvPr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" name="Google Shape;184;p3">
                    <a:extLst>
                      <a:ext uri="{FF2B5EF4-FFF2-40B4-BE49-F238E27FC236}">
                        <a16:creationId xmlns:a16="http://schemas.microsoft.com/office/drawing/2014/main" id="{2A6DDC77-D289-099F-48E5-B4050ED2A128}"/>
                      </a:ext>
                    </a:extLst>
                  </p:cNvPr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1" name="Google Shape;185;p3">
                  <a:extLst>
                    <a:ext uri="{FF2B5EF4-FFF2-40B4-BE49-F238E27FC236}">
                      <a16:creationId xmlns:a16="http://schemas.microsoft.com/office/drawing/2014/main" id="{A735CE0F-1383-419D-EB3F-F61A1F51443B}"/>
                    </a:ext>
                  </a:extLst>
                </p:cNvPr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" name="Google Shape;186;p3">
                  <a:extLst>
                    <a:ext uri="{FF2B5EF4-FFF2-40B4-BE49-F238E27FC236}">
                      <a16:creationId xmlns:a16="http://schemas.microsoft.com/office/drawing/2014/main" id="{9539AE29-DA4E-8B49-BFE4-21F0B445939A}"/>
                    </a:ext>
                  </a:extLst>
                </p:cNvPr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3" name="Google Shape;187;p3">
                  <a:extLst>
                    <a:ext uri="{FF2B5EF4-FFF2-40B4-BE49-F238E27FC236}">
                      <a16:creationId xmlns:a16="http://schemas.microsoft.com/office/drawing/2014/main" id="{9F4D550D-DAB8-DCF5-0283-DD67F261D0E4}"/>
                    </a:ext>
                  </a:extLst>
                </p:cNvPr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66" name="Google Shape;188;p3">
                    <a:extLst>
                      <a:ext uri="{FF2B5EF4-FFF2-40B4-BE49-F238E27FC236}">
                        <a16:creationId xmlns:a16="http://schemas.microsoft.com/office/drawing/2014/main" id="{E4C5303E-6945-0BC2-0162-905C8B63B6DA}"/>
                      </a:ext>
                    </a:extLst>
                  </p:cNvPr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" name="Google Shape;189;p3">
                    <a:extLst>
                      <a:ext uri="{FF2B5EF4-FFF2-40B4-BE49-F238E27FC236}">
                        <a16:creationId xmlns:a16="http://schemas.microsoft.com/office/drawing/2014/main" id="{6E7D17A6-EC76-CF6E-80F3-86D269CE04C9}"/>
                      </a:ext>
                    </a:extLst>
                  </p:cNvPr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4" name="Google Shape;190;p3">
                  <a:extLst>
                    <a:ext uri="{FF2B5EF4-FFF2-40B4-BE49-F238E27FC236}">
                      <a16:creationId xmlns:a16="http://schemas.microsoft.com/office/drawing/2014/main" id="{8952C396-4CE5-1027-4053-E330F11F1E29}"/>
                    </a:ext>
                  </a:extLst>
                </p:cNvPr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8" name="Google Shape;191;p3">
                  <a:extLst>
                    <a:ext uri="{FF2B5EF4-FFF2-40B4-BE49-F238E27FC236}">
                      <a16:creationId xmlns:a16="http://schemas.microsoft.com/office/drawing/2014/main" id="{32DBA070-B235-EB9D-0EBA-DA063C121305}"/>
                    </a:ext>
                  </a:extLst>
                </p:cNvPr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64" name="Google Shape;192;p3">
                    <a:extLst>
                      <a:ext uri="{FF2B5EF4-FFF2-40B4-BE49-F238E27FC236}">
                        <a16:creationId xmlns:a16="http://schemas.microsoft.com/office/drawing/2014/main" id="{87224C89-1264-F18E-86B1-3945FF2641DB}"/>
                      </a:ext>
                    </a:extLst>
                  </p:cNvPr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" name="Google Shape;193;p3">
                    <a:extLst>
                      <a:ext uri="{FF2B5EF4-FFF2-40B4-BE49-F238E27FC236}">
                        <a16:creationId xmlns:a16="http://schemas.microsoft.com/office/drawing/2014/main" id="{320EE3EE-25AE-1C03-5756-16156F8EE063}"/>
                      </a:ext>
                    </a:extLst>
                  </p:cNvPr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0" name="Google Shape;194;p3">
                  <a:extLst>
                    <a:ext uri="{FF2B5EF4-FFF2-40B4-BE49-F238E27FC236}">
                      <a16:creationId xmlns:a16="http://schemas.microsoft.com/office/drawing/2014/main" id="{F29CF4BF-06D5-264F-721A-7DFEE7DBE999}"/>
                    </a:ext>
                  </a:extLst>
                </p:cNvPr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195;p3">
                  <a:extLst>
                    <a:ext uri="{FF2B5EF4-FFF2-40B4-BE49-F238E27FC236}">
                      <a16:creationId xmlns:a16="http://schemas.microsoft.com/office/drawing/2014/main" id="{5A017C90-AFBE-39CC-E2E0-214B2CD5DE74}"/>
                    </a:ext>
                  </a:extLst>
                </p:cNvPr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56" extrusionOk="0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196;p3">
                  <a:extLst>
                    <a:ext uri="{FF2B5EF4-FFF2-40B4-BE49-F238E27FC236}">
                      <a16:creationId xmlns:a16="http://schemas.microsoft.com/office/drawing/2014/main" id="{34F64272-871C-B882-6736-E289B3F99E55}"/>
                    </a:ext>
                  </a:extLst>
                </p:cNvPr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288" extrusionOk="0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" name="Google Shape;197;p3">
                  <a:extLst>
                    <a:ext uri="{FF2B5EF4-FFF2-40B4-BE49-F238E27FC236}">
                      <a16:creationId xmlns:a16="http://schemas.microsoft.com/office/drawing/2014/main" id="{D5BB0F1A-DC28-5767-2DA7-673E6A429757}"/>
                    </a:ext>
                  </a:extLst>
                </p:cNvPr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198;p3">
                  <a:extLst>
                    <a:ext uri="{FF2B5EF4-FFF2-40B4-BE49-F238E27FC236}">
                      <a16:creationId xmlns:a16="http://schemas.microsoft.com/office/drawing/2014/main" id="{AEB612C8-F4BA-4507-98B8-A6F2F089A65C}"/>
                    </a:ext>
                  </a:extLst>
                </p:cNvPr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40" extrusionOk="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" name="Google Shape;199;p3">
                  <a:extLst>
                    <a:ext uri="{FF2B5EF4-FFF2-40B4-BE49-F238E27FC236}">
                      <a16:creationId xmlns:a16="http://schemas.microsoft.com/office/drawing/2014/main" id="{BB626627-70A9-088D-A7A1-7A91108DD862}"/>
                    </a:ext>
                  </a:extLst>
                </p:cNvPr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" name="Google Shape;200;p3">
                  <a:extLst>
                    <a:ext uri="{FF2B5EF4-FFF2-40B4-BE49-F238E27FC236}">
                      <a16:creationId xmlns:a16="http://schemas.microsoft.com/office/drawing/2014/main" id="{1FD0A0F5-1E56-DC2B-0264-2ED5530CF632}"/>
                    </a:ext>
                  </a:extLst>
                </p:cNvPr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" name="Google Shape;201;p3">
                  <a:extLst>
                    <a:ext uri="{FF2B5EF4-FFF2-40B4-BE49-F238E27FC236}">
                      <a16:creationId xmlns:a16="http://schemas.microsoft.com/office/drawing/2014/main" id="{76E5BFED-7D46-7E0C-D674-E160C765498E}"/>
                    </a:ext>
                  </a:extLst>
                </p:cNvPr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" name="Google Shape;202;p3">
                  <a:extLst>
                    <a:ext uri="{FF2B5EF4-FFF2-40B4-BE49-F238E27FC236}">
                      <a16:creationId xmlns:a16="http://schemas.microsoft.com/office/drawing/2014/main" id="{D1F6FDC2-133E-5338-537F-975CA4E5E0F9}"/>
                    </a:ext>
                  </a:extLst>
                </p:cNvPr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Google Shape;203;p3">
                  <a:extLst>
                    <a:ext uri="{FF2B5EF4-FFF2-40B4-BE49-F238E27FC236}">
                      <a16:creationId xmlns:a16="http://schemas.microsoft.com/office/drawing/2014/main" id="{3DAC7D57-1616-AD6B-E879-A626EE74ED7E}"/>
                    </a:ext>
                  </a:extLst>
                </p:cNvPr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204;p3">
                  <a:extLst>
                    <a:ext uri="{FF2B5EF4-FFF2-40B4-BE49-F238E27FC236}">
                      <a16:creationId xmlns:a16="http://schemas.microsoft.com/office/drawing/2014/main" id="{89C3AC8F-5CCC-75F2-63BE-4EC74BF78C76}"/>
                    </a:ext>
                  </a:extLst>
                </p:cNvPr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" name="Google Shape;205;p3">
                <a:extLst>
                  <a:ext uri="{FF2B5EF4-FFF2-40B4-BE49-F238E27FC236}">
                    <a16:creationId xmlns:a16="http://schemas.microsoft.com/office/drawing/2014/main" id="{B5A19864-CCF3-77E0-0EAF-17B9A70ED388}"/>
                  </a:ext>
                </a:extLst>
              </p:cNvPr>
              <p:cNvGrpSpPr/>
              <p:nvPr/>
            </p:nvGrpSpPr>
            <p:grpSpPr>
              <a:xfrm>
                <a:off x="2053502" y="2245186"/>
                <a:ext cx="672583" cy="617342"/>
                <a:chOff x="5275406" y="2711455"/>
                <a:chExt cx="452949" cy="405518"/>
              </a:xfrm>
            </p:grpSpPr>
            <p:pic>
              <p:nvPicPr>
                <p:cNvPr id="30" name="Google Shape;206;p3" descr="server_rack.png">
                  <a:extLst>
                    <a:ext uri="{FF2B5EF4-FFF2-40B4-BE49-F238E27FC236}">
                      <a16:creationId xmlns:a16="http://schemas.microsoft.com/office/drawing/2014/main" id="{2AA28215-9A00-0D15-AB70-C87E7B5CCCC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1" name="Google Shape;207;p3" descr="server_rack.png">
                  <a:extLst>
                    <a:ext uri="{FF2B5EF4-FFF2-40B4-BE49-F238E27FC236}">
                      <a16:creationId xmlns:a16="http://schemas.microsoft.com/office/drawing/2014/main" id="{AC1E39C8-8CB8-5D8F-9EEE-9CF086F7193A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" name="Google Shape;208;p3" descr="server_rack.png">
                  <a:extLst>
                    <a:ext uri="{FF2B5EF4-FFF2-40B4-BE49-F238E27FC236}">
                      <a16:creationId xmlns:a16="http://schemas.microsoft.com/office/drawing/2014/main" id="{2A463255-7D7C-33BD-9CD4-8CD31F82CD7C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1" name="Google Shape;209;p3">
                <a:extLst>
                  <a:ext uri="{FF2B5EF4-FFF2-40B4-BE49-F238E27FC236}">
                    <a16:creationId xmlns:a16="http://schemas.microsoft.com/office/drawing/2014/main" id="{14FCD10C-AC37-58A6-4B61-2865980DC17B}"/>
                  </a:ext>
                </a:extLst>
              </p:cNvPr>
              <p:cNvGrpSpPr/>
              <p:nvPr/>
            </p:nvGrpSpPr>
            <p:grpSpPr>
              <a:xfrm flipH="1">
                <a:off x="618085" y="1595547"/>
                <a:ext cx="517401" cy="503916"/>
                <a:chOff x="2839" y="3501"/>
                <a:chExt cx="755" cy="803"/>
              </a:xfrm>
            </p:grpSpPr>
            <p:pic>
              <p:nvPicPr>
                <p:cNvPr id="28" name="Google Shape;210;p3" descr="desktop_computer_stylized_medium">
                  <a:extLst>
                    <a:ext uri="{FF2B5EF4-FFF2-40B4-BE49-F238E27FC236}">
                      <a16:creationId xmlns:a16="http://schemas.microsoft.com/office/drawing/2014/main" id="{D2812702-5BC0-0F28-2101-E6EB5D36290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/>
                <a:stretch/>
              </p:blipFill>
              <p:spPr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9" name="Google Shape;211;p3">
                  <a:extLst>
                    <a:ext uri="{FF2B5EF4-FFF2-40B4-BE49-F238E27FC236}">
                      <a16:creationId xmlns:a16="http://schemas.microsoft.com/office/drawing/2014/main" id="{E71E472F-E967-C081-9AF8-B3B540608460}"/>
                    </a:ext>
                  </a:extLst>
                </p:cNvPr>
                <p:cNvSpPr/>
                <p:nvPr/>
              </p:nvSpPr>
              <p:spPr>
                <a:xfrm>
                  <a:off x="2916" y="3578"/>
                  <a:ext cx="356" cy="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368" extrusionOk="0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chemeClr val="lt1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" name="Google Shape;212;p3">
                <a:extLst>
                  <a:ext uri="{FF2B5EF4-FFF2-40B4-BE49-F238E27FC236}">
                    <a16:creationId xmlns:a16="http://schemas.microsoft.com/office/drawing/2014/main" id="{15979684-C4AF-5BCD-383D-CFEBED6CBFEE}"/>
                  </a:ext>
                </a:extLst>
              </p:cNvPr>
              <p:cNvGrpSpPr/>
              <p:nvPr/>
            </p:nvGrpSpPr>
            <p:grpSpPr>
              <a:xfrm>
                <a:off x="1609414" y="1428021"/>
                <a:ext cx="748578" cy="712374"/>
                <a:chOff x="8631407" y="2290407"/>
                <a:chExt cx="530702" cy="478009"/>
              </a:xfrm>
            </p:grpSpPr>
            <p:pic>
              <p:nvPicPr>
                <p:cNvPr id="26" name="Google Shape;213;p3" descr="light2.png">
                  <a:extLst>
                    <a:ext uri="{FF2B5EF4-FFF2-40B4-BE49-F238E27FC236}">
                      <a16:creationId xmlns:a16="http://schemas.microsoft.com/office/drawing/2014/main" id="{DB8DE35B-881D-7710-DE43-34065911AB70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7" name="Google Shape;214;p3" descr="antenna_stylized">
                  <a:extLst>
                    <a:ext uri="{FF2B5EF4-FFF2-40B4-BE49-F238E27FC236}">
                      <a16:creationId xmlns:a16="http://schemas.microsoft.com/office/drawing/2014/main" id="{1053482C-B506-0C79-D25F-49A7B6CECF3A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/>
                <a:stretch/>
              </p:blipFill>
              <p:spPr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3" name="Google Shape;215;p3">
                <a:extLst>
                  <a:ext uri="{FF2B5EF4-FFF2-40B4-BE49-F238E27FC236}">
                    <a16:creationId xmlns:a16="http://schemas.microsoft.com/office/drawing/2014/main" id="{2737A74E-66F4-4A26-DD44-075977A6C243}"/>
                  </a:ext>
                </a:extLst>
              </p:cNvPr>
              <p:cNvGrpSpPr/>
              <p:nvPr/>
            </p:nvGrpSpPr>
            <p:grpSpPr>
              <a:xfrm>
                <a:off x="177500" y="2082690"/>
                <a:ext cx="849312" cy="226109"/>
                <a:chOff x="8493165" y="2029804"/>
                <a:chExt cx="849312" cy="226109"/>
              </a:xfrm>
            </p:grpSpPr>
            <p:pic>
              <p:nvPicPr>
                <p:cNvPr id="24" name="Google Shape;216;p3" descr="car_icon_small">
                  <a:extLst>
                    <a:ext uri="{FF2B5EF4-FFF2-40B4-BE49-F238E27FC236}">
                      <a16:creationId xmlns:a16="http://schemas.microsoft.com/office/drawing/2014/main" id="{9DBF5CD8-1E14-DC27-72D5-EA3F5ED69F4A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" name="Google Shape;217;p3" descr="antenna_stylized">
                  <a:extLst>
                    <a:ext uri="{FF2B5EF4-FFF2-40B4-BE49-F238E27FC236}">
                      <a16:creationId xmlns:a16="http://schemas.microsoft.com/office/drawing/2014/main" id="{E02F1612-EC26-7150-0EBB-1A117651BE68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/>
                <a:stretch/>
              </p:blipFill>
              <p:spPr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99" name="Google Shape;93;p3">
            <a:extLst>
              <a:ext uri="{FF2B5EF4-FFF2-40B4-BE49-F238E27FC236}">
                <a16:creationId xmlns:a16="http://schemas.microsoft.com/office/drawing/2014/main" id="{77533691-8F0A-778D-7733-D3A7B7C75498}"/>
              </a:ext>
            </a:extLst>
          </p:cNvPr>
          <p:cNvGrpSpPr/>
          <p:nvPr/>
        </p:nvGrpSpPr>
        <p:grpSpPr>
          <a:xfrm>
            <a:off x="6507197" y="808297"/>
            <a:ext cx="5623201" cy="1305077"/>
            <a:chOff x="1297913" y="3209940"/>
            <a:chExt cx="5623201" cy="1305077"/>
          </a:xfrm>
        </p:grpSpPr>
        <p:sp>
          <p:nvSpPr>
            <p:cNvPr id="100" name="Google Shape;94;p3">
              <a:extLst>
                <a:ext uri="{FF2B5EF4-FFF2-40B4-BE49-F238E27FC236}">
                  <a16:creationId xmlns:a16="http://schemas.microsoft.com/office/drawing/2014/main" id="{19153753-7632-FA81-B9A8-A773AC7C3F43}"/>
                </a:ext>
              </a:extLst>
            </p:cNvPr>
            <p:cNvSpPr txBox="1"/>
            <p:nvPr/>
          </p:nvSpPr>
          <p:spPr>
            <a:xfrm>
              <a:off x="3142962" y="3209940"/>
              <a:ext cx="3778152" cy="1305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6858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E8A"/>
                </a:buClr>
                <a:buSzPts val="2400"/>
                <a:buFont typeface="Noto Sans Symbols"/>
                <a:buNone/>
              </a:pPr>
              <a:r>
                <a:rPr lang="en-US" sz="2400" b="0" i="1" u="none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Packet switches</a:t>
              </a:r>
              <a:r>
                <a:rPr lang="en-US" sz="2400" b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forward packets (chunks of data)</a:t>
              </a:r>
              <a:endParaRPr dirty="0"/>
            </a:p>
            <a:p>
              <a:pPr marL="346075" marR="0" lvl="1" indent="-231775" algn="l" rtl="0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8"/>
                </a:buClr>
                <a:buSzPts val="2000"/>
                <a:buFont typeface="Noto Sans Symbols"/>
                <a:buChar char="▪"/>
              </a:pPr>
              <a:r>
                <a:rPr lang="en-US" sz="20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routers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lang="en-US" sz="20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switches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1" name="Google Shape;95;p3">
              <a:extLst>
                <a:ext uri="{FF2B5EF4-FFF2-40B4-BE49-F238E27FC236}">
                  <a16:creationId xmlns:a16="http://schemas.microsoft.com/office/drawing/2014/main" id="{6840FD13-F4C6-4FCE-84E3-22B30AFF6290}"/>
                </a:ext>
              </a:extLst>
            </p:cNvPr>
            <p:cNvGrpSpPr/>
            <p:nvPr/>
          </p:nvGrpSpPr>
          <p:grpSpPr>
            <a:xfrm>
              <a:off x="1297913" y="3389820"/>
              <a:ext cx="1370315" cy="390629"/>
              <a:chOff x="1220207" y="3379800"/>
              <a:chExt cx="1448022" cy="400649"/>
            </a:xfrm>
          </p:grpSpPr>
          <p:grpSp>
            <p:nvGrpSpPr>
              <p:cNvPr id="102" name="Google Shape;96;p3">
                <a:extLst>
                  <a:ext uri="{FF2B5EF4-FFF2-40B4-BE49-F238E27FC236}">
                    <a16:creationId xmlns:a16="http://schemas.microsoft.com/office/drawing/2014/main" id="{473D5EFA-5190-BED9-2F2F-843A992CB994}"/>
                  </a:ext>
                </a:extLst>
              </p:cNvPr>
              <p:cNvGrpSpPr/>
              <p:nvPr/>
            </p:nvGrpSpPr>
            <p:grpSpPr>
              <a:xfrm>
                <a:off x="1220207" y="3403733"/>
                <a:ext cx="608897" cy="339238"/>
                <a:chOff x="7493876" y="2774731"/>
                <a:chExt cx="1481958" cy="894622"/>
              </a:xfrm>
            </p:grpSpPr>
            <p:sp>
              <p:nvSpPr>
                <p:cNvPr id="111" name="Google Shape;97;p3">
                  <a:extLst>
                    <a:ext uri="{FF2B5EF4-FFF2-40B4-BE49-F238E27FC236}">
                      <a16:creationId xmlns:a16="http://schemas.microsoft.com/office/drawing/2014/main" id="{3C271A66-D7F4-981C-404F-39DB150CB160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112" name="Google Shape;98;p3">
                  <a:extLst>
                    <a:ext uri="{FF2B5EF4-FFF2-40B4-BE49-F238E27FC236}">
                      <a16:creationId xmlns:a16="http://schemas.microsoft.com/office/drawing/2014/main" id="{524A3DFE-8B89-825A-C594-0308967A867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113" name="Google Shape;99;p3">
                  <a:extLst>
                    <a:ext uri="{FF2B5EF4-FFF2-40B4-BE49-F238E27FC236}">
                      <a16:creationId xmlns:a16="http://schemas.microsoft.com/office/drawing/2014/main" id="{6D564479-6B8B-ECC6-0B9D-EBB94CECEDEE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14" name="Google Shape;100;p3">
                    <a:extLst>
                      <a:ext uri="{FF2B5EF4-FFF2-40B4-BE49-F238E27FC236}">
                        <a16:creationId xmlns:a16="http://schemas.microsoft.com/office/drawing/2014/main" id="{70DD7CB7-63B5-2EA9-9456-A15C5F1698D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01;p3">
                    <a:extLst>
                      <a:ext uri="{FF2B5EF4-FFF2-40B4-BE49-F238E27FC236}">
                        <a16:creationId xmlns:a16="http://schemas.microsoft.com/office/drawing/2014/main" id="{6B180359-9420-B299-67E3-3A344194808C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02;p3">
                    <a:extLst>
                      <a:ext uri="{FF2B5EF4-FFF2-40B4-BE49-F238E27FC236}">
                        <a16:creationId xmlns:a16="http://schemas.microsoft.com/office/drawing/2014/main" id="{1B142395-216A-A6D9-AEFF-E17737B134D4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03;p3">
                    <a:extLst>
                      <a:ext uri="{FF2B5EF4-FFF2-40B4-BE49-F238E27FC236}">
                        <a16:creationId xmlns:a16="http://schemas.microsoft.com/office/drawing/2014/main" id="{728EFC04-276C-BF14-D28C-BB7060288970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03" name="Google Shape;104;p3">
                <a:extLst>
                  <a:ext uri="{FF2B5EF4-FFF2-40B4-BE49-F238E27FC236}">
                    <a16:creationId xmlns:a16="http://schemas.microsoft.com/office/drawing/2014/main" id="{621B130B-0EAA-8F9D-6C32-39FDE408A1E7}"/>
                  </a:ext>
                </a:extLst>
              </p:cNvPr>
              <p:cNvGrpSpPr/>
              <p:nvPr/>
            </p:nvGrpSpPr>
            <p:grpSpPr>
              <a:xfrm>
                <a:off x="2172962" y="3379800"/>
                <a:ext cx="495267" cy="400649"/>
                <a:chOff x="3668110" y="2448910"/>
                <a:chExt cx="3794234" cy="2165130"/>
              </a:xfrm>
            </p:grpSpPr>
            <p:sp>
              <p:nvSpPr>
                <p:cNvPr id="104" name="Google Shape;105;p3">
                  <a:extLst>
                    <a:ext uri="{FF2B5EF4-FFF2-40B4-BE49-F238E27FC236}">
                      <a16:creationId xmlns:a16="http://schemas.microsoft.com/office/drawing/2014/main" id="{ED89B89C-CB2D-0ACC-D702-93DB88DEDBFD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rgbClr val="31538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6;p3">
                  <a:extLst>
                    <a:ext uri="{FF2B5EF4-FFF2-40B4-BE49-F238E27FC236}">
                      <a16:creationId xmlns:a16="http://schemas.microsoft.com/office/drawing/2014/main" id="{F4F4504A-1090-757F-AB02-719FD0FB408C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3724" h="1324303" extrusionOk="0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6" name="Google Shape;107;p3">
                  <a:extLst>
                    <a:ext uri="{FF2B5EF4-FFF2-40B4-BE49-F238E27FC236}">
                      <a16:creationId xmlns:a16="http://schemas.microsoft.com/office/drawing/2014/main" id="{00FEFEB7-48ED-5D11-CD79-3216B1F840D8}"/>
                    </a:ext>
                  </a:extLst>
                </p:cNvPr>
                <p:cNvGrpSpPr/>
                <p:nvPr/>
              </p:nvGrpSpPr>
              <p:grpSpPr>
                <a:xfrm>
                  <a:off x="3941376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07" name="Google Shape;108;p3">
                    <a:extLst>
                      <a:ext uri="{FF2B5EF4-FFF2-40B4-BE49-F238E27FC236}">
                        <a16:creationId xmlns:a16="http://schemas.microsoft.com/office/drawing/2014/main" id="{C421B6CD-E41C-8ECD-10CE-35FDF74C8440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9;p3">
                    <a:extLst>
                      <a:ext uri="{FF2B5EF4-FFF2-40B4-BE49-F238E27FC236}">
                        <a16:creationId xmlns:a16="http://schemas.microsoft.com/office/drawing/2014/main" id="{7F868A3A-0E3D-4042-737A-9C1683320A4B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10;p3">
                    <a:extLst>
                      <a:ext uri="{FF2B5EF4-FFF2-40B4-BE49-F238E27FC236}">
                        <a16:creationId xmlns:a16="http://schemas.microsoft.com/office/drawing/2014/main" id="{8A0F5EB7-25E4-9F95-EFBF-E9F84538A797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1;p3">
                    <a:extLst>
                      <a:ext uri="{FF2B5EF4-FFF2-40B4-BE49-F238E27FC236}">
                        <a16:creationId xmlns:a16="http://schemas.microsoft.com/office/drawing/2014/main" id="{77AA9993-24CC-76F1-4D7E-64F96803F50A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18" name="Google Shape;112;p3">
            <a:extLst>
              <a:ext uri="{FF2B5EF4-FFF2-40B4-BE49-F238E27FC236}">
                <a16:creationId xmlns:a16="http://schemas.microsoft.com/office/drawing/2014/main" id="{E76EE156-346B-27E2-ACAF-35DEB2F667B0}"/>
              </a:ext>
            </a:extLst>
          </p:cNvPr>
          <p:cNvGrpSpPr/>
          <p:nvPr/>
        </p:nvGrpSpPr>
        <p:grpSpPr>
          <a:xfrm>
            <a:off x="560939" y="3091407"/>
            <a:ext cx="5946258" cy="1994414"/>
            <a:chOff x="972848" y="3947532"/>
            <a:chExt cx="5946258" cy="1994414"/>
          </a:xfrm>
        </p:grpSpPr>
        <p:sp>
          <p:nvSpPr>
            <p:cNvPr id="119" name="Google Shape;113;p3">
              <a:extLst>
                <a:ext uri="{FF2B5EF4-FFF2-40B4-BE49-F238E27FC236}">
                  <a16:creationId xmlns:a16="http://schemas.microsoft.com/office/drawing/2014/main" id="{1151A051-52F8-DEA9-46A3-A122F5B93916}"/>
                </a:ext>
              </a:extLst>
            </p:cNvPr>
            <p:cNvSpPr txBox="1"/>
            <p:nvPr/>
          </p:nvSpPr>
          <p:spPr>
            <a:xfrm>
              <a:off x="3140954" y="3947532"/>
              <a:ext cx="3778152" cy="1994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6858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E8A"/>
                </a:buClr>
                <a:buSzPts val="2800"/>
                <a:buFont typeface="Noto Sans Symbols"/>
                <a:buNone/>
              </a:pPr>
              <a:endParaRPr sz="28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6858" marR="0" lvl="0" indent="0" algn="l" rtl="0">
                <a:lnSpc>
                  <a:spcPct val="90000"/>
                </a:lnSpc>
                <a:spcBef>
                  <a:spcPts val="672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None/>
              </a:pPr>
              <a:r>
                <a:rPr lang="en-US" sz="2400" b="0" i="1" u="none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Communication links</a:t>
              </a:r>
              <a:endParaRPr dirty="0"/>
            </a:p>
            <a:p>
              <a:pPr marL="346075" marR="0" lvl="1" indent="-231775" algn="l" rtl="0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fiber, copper, radio, satellite</a:t>
              </a:r>
              <a:endParaRPr dirty="0"/>
            </a:p>
            <a:p>
              <a:pPr marL="346075" marR="0" lvl="1" indent="-231775" algn="l" rtl="0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transmission rate: </a:t>
              </a:r>
              <a:r>
                <a:rPr lang="en-US" sz="20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bandwidth</a:t>
              </a:r>
              <a:br>
                <a:rPr lang="en-US" sz="2000" b="0" i="1" u="none" strike="noStrike" cap="none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oogle Shape;114;p3">
              <a:extLst>
                <a:ext uri="{FF2B5EF4-FFF2-40B4-BE49-F238E27FC236}">
                  <a16:creationId xmlns:a16="http://schemas.microsoft.com/office/drawing/2014/main" id="{932D843A-0759-3109-FD42-FC9DE7FDD257}"/>
                </a:ext>
              </a:extLst>
            </p:cNvPr>
            <p:cNvGrpSpPr/>
            <p:nvPr/>
          </p:nvGrpSpPr>
          <p:grpSpPr>
            <a:xfrm>
              <a:off x="2428229" y="4382136"/>
              <a:ext cx="457200" cy="733152"/>
              <a:chOff x="6061075" y="1844675"/>
              <a:chExt cx="457200" cy="733152"/>
            </a:xfrm>
          </p:grpSpPr>
          <p:cxnSp>
            <p:nvCxnSpPr>
              <p:cNvPr id="125" name="Google Shape;115;p3">
                <a:extLst>
                  <a:ext uri="{FF2B5EF4-FFF2-40B4-BE49-F238E27FC236}">
                    <a16:creationId xmlns:a16="http://schemas.microsoft.com/office/drawing/2014/main" id="{C1957F76-9590-9363-2C6E-9A9D220358B0}"/>
                  </a:ext>
                </a:extLst>
              </p:cNvPr>
              <p:cNvCxnSpPr/>
              <p:nvPr/>
            </p:nvCxnSpPr>
            <p:spPr>
              <a:xfrm>
                <a:off x="6289675" y="2403475"/>
                <a:ext cx="227964" cy="17435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26" name="Google Shape;116;p3">
                <a:extLst>
                  <a:ext uri="{FF2B5EF4-FFF2-40B4-BE49-F238E27FC236}">
                    <a16:creationId xmlns:a16="http://schemas.microsoft.com/office/drawing/2014/main" id="{472BCCEA-5C75-21F0-146D-582A98FCB50D}"/>
                  </a:ext>
                </a:extLst>
              </p:cNvPr>
              <p:cNvGrpSpPr/>
              <p:nvPr/>
            </p:nvGrpSpPr>
            <p:grpSpPr>
              <a:xfrm>
                <a:off x="6061075" y="1844675"/>
                <a:ext cx="457200" cy="631825"/>
                <a:chOff x="742" y="2409"/>
                <a:chExt cx="576" cy="881"/>
              </a:xfrm>
            </p:grpSpPr>
            <p:grpSp>
              <p:nvGrpSpPr>
                <p:cNvPr id="127" name="Google Shape;117;p3">
                  <a:extLst>
                    <a:ext uri="{FF2B5EF4-FFF2-40B4-BE49-F238E27FC236}">
                      <a16:creationId xmlns:a16="http://schemas.microsoft.com/office/drawing/2014/main" id="{3BCF6AAB-E7CC-CB3B-8BE7-E5E638C619D2}"/>
                    </a:ext>
                  </a:extLst>
                </p:cNvPr>
                <p:cNvGrpSpPr/>
                <p:nvPr/>
              </p:nvGrpSpPr>
              <p:grpSpPr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cxnSp>
                <p:nvCxnSpPr>
                  <p:cNvPr id="130" name="Google Shape;118;p3">
                    <a:extLst>
                      <a:ext uri="{FF2B5EF4-FFF2-40B4-BE49-F238E27FC236}">
                        <a16:creationId xmlns:a16="http://schemas.microsoft.com/office/drawing/2014/main" id="{7746BA29-6B1A-0314-B35A-83FBB5A3A48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3130" y="3288"/>
                    <a:ext cx="205" cy="672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1" name="Google Shape;119;p3">
                    <a:extLst>
                      <a:ext uri="{FF2B5EF4-FFF2-40B4-BE49-F238E27FC236}">
                        <a16:creationId xmlns:a16="http://schemas.microsoft.com/office/drawing/2014/main" id="{9FA9FFD4-D72E-02F7-ECDD-AC425955FC2D}"/>
                      </a:ext>
                    </a:extLst>
                  </p:cNvPr>
                  <p:cNvCxnSpPr/>
                  <p:nvPr/>
                </p:nvCxnSpPr>
                <p:spPr>
                  <a:xfrm>
                    <a:off x="3335" y="3288"/>
                    <a:ext cx="205" cy="669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" name="Google Shape;120;p3">
                    <a:extLst>
                      <a:ext uri="{FF2B5EF4-FFF2-40B4-BE49-F238E27FC236}">
                        <a16:creationId xmlns:a16="http://schemas.microsoft.com/office/drawing/2014/main" id="{F21EBA1E-BECD-FDC4-57B3-6FE26A87AA49}"/>
                      </a:ext>
                    </a:extLst>
                  </p:cNvPr>
                  <p:cNvCxnSpPr/>
                  <p:nvPr/>
                </p:nvCxnSpPr>
                <p:spPr>
                  <a:xfrm>
                    <a:off x="3130" y="3957"/>
                    <a:ext cx="205" cy="73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" name="Google Shape;121;p3">
                    <a:extLst>
                      <a:ext uri="{FF2B5EF4-FFF2-40B4-BE49-F238E27FC236}">
                        <a16:creationId xmlns:a16="http://schemas.microsoft.com/office/drawing/2014/main" id="{D746BA6A-7F08-F2FA-782E-F269F47B465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3335" y="3957"/>
                    <a:ext cx="205" cy="73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" name="Google Shape;122;p3">
                    <a:extLst>
                      <a:ext uri="{FF2B5EF4-FFF2-40B4-BE49-F238E27FC236}">
                        <a16:creationId xmlns:a16="http://schemas.microsoft.com/office/drawing/2014/main" id="{5363C697-6112-8077-A5F8-6F6D32D27A8F}"/>
                      </a:ext>
                    </a:extLst>
                  </p:cNvPr>
                  <p:cNvCxnSpPr/>
                  <p:nvPr/>
                </p:nvCxnSpPr>
                <p:spPr>
                  <a:xfrm>
                    <a:off x="3335" y="3303"/>
                    <a:ext cx="0" cy="72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5" name="Google Shape;123;p3">
                    <a:extLst>
                      <a:ext uri="{FF2B5EF4-FFF2-40B4-BE49-F238E27FC236}">
                        <a16:creationId xmlns:a16="http://schemas.microsoft.com/office/drawing/2014/main" id="{AB2FFFB0-DADB-318A-B42C-32D9EA31CD10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3130" y="3888"/>
                    <a:ext cx="205" cy="72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6" name="Google Shape;124;p3">
                    <a:extLst>
                      <a:ext uri="{FF2B5EF4-FFF2-40B4-BE49-F238E27FC236}">
                        <a16:creationId xmlns:a16="http://schemas.microsoft.com/office/drawing/2014/main" id="{C8113070-16B0-AFD3-48D2-CD5253F633A6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3335" y="3888"/>
                    <a:ext cx="205" cy="69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" name="Google Shape;125;p3">
                    <a:extLst>
                      <a:ext uri="{FF2B5EF4-FFF2-40B4-BE49-F238E27FC236}">
                        <a16:creationId xmlns:a16="http://schemas.microsoft.com/office/drawing/2014/main" id="{000A2551-177B-4E77-C38B-A82D14299B67}"/>
                      </a:ext>
                    </a:extLst>
                  </p:cNvPr>
                  <p:cNvCxnSpPr/>
                  <p:nvPr/>
                </p:nvCxnSpPr>
                <p:spPr>
                  <a:xfrm>
                    <a:off x="3217" y="3668"/>
                    <a:ext cx="118" cy="55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8" name="Google Shape;126;p3">
                    <a:extLst>
                      <a:ext uri="{FF2B5EF4-FFF2-40B4-BE49-F238E27FC236}">
                        <a16:creationId xmlns:a16="http://schemas.microsoft.com/office/drawing/2014/main" id="{775C33EB-76D8-07DB-9732-165B72DF15E9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3335" y="3668"/>
                    <a:ext cx="124" cy="55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9" name="Google Shape;127;p3">
                    <a:extLst>
                      <a:ext uri="{FF2B5EF4-FFF2-40B4-BE49-F238E27FC236}">
                        <a16:creationId xmlns:a16="http://schemas.microsoft.com/office/drawing/2014/main" id="{B5CECE77-A4F6-789C-1883-201D044AADA1}"/>
                      </a:ext>
                    </a:extLst>
                  </p:cNvPr>
                  <p:cNvCxnSpPr/>
                  <p:nvPr/>
                </p:nvCxnSpPr>
                <p:spPr>
                  <a:xfrm>
                    <a:off x="3178" y="3766"/>
                    <a:ext cx="152" cy="75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0" name="Google Shape;128;p3">
                    <a:extLst>
                      <a:ext uri="{FF2B5EF4-FFF2-40B4-BE49-F238E27FC236}">
                        <a16:creationId xmlns:a16="http://schemas.microsoft.com/office/drawing/2014/main" id="{6E2F6C6B-673C-8BE2-97C1-BB7A3EA7FA4B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3335" y="3781"/>
                    <a:ext cx="153" cy="66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1" name="Google Shape;129;p3">
                    <a:extLst>
                      <a:ext uri="{FF2B5EF4-FFF2-40B4-BE49-F238E27FC236}">
                        <a16:creationId xmlns:a16="http://schemas.microsoft.com/office/drawing/2014/main" id="{391DBCDF-6980-941F-2F02-49DEA7A9E1F2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3335" y="3567"/>
                    <a:ext cx="78" cy="2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2" name="Google Shape;130;p3">
                    <a:extLst>
                      <a:ext uri="{FF2B5EF4-FFF2-40B4-BE49-F238E27FC236}">
                        <a16:creationId xmlns:a16="http://schemas.microsoft.com/office/drawing/2014/main" id="{09A2EC90-C6A4-5AA3-DC07-014A8212B1F4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3335" y="3428"/>
                    <a:ext cx="49" cy="21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3" name="Google Shape;131;p3">
                    <a:extLst>
                      <a:ext uri="{FF2B5EF4-FFF2-40B4-BE49-F238E27FC236}">
                        <a16:creationId xmlns:a16="http://schemas.microsoft.com/office/drawing/2014/main" id="{ADD9FEA4-6ADE-17B8-C2F1-51EE34A6FD9F}"/>
                      </a:ext>
                    </a:extLst>
                  </p:cNvPr>
                  <p:cNvCxnSpPr/>
                  <p:nvPr/>
                </p:nvCxnSpPr>
                <p:spPr>
                  <a:xfrm>
                    <a:off x="3247" y="3558"/>
                    <a:ext cx="95" cy="36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4" name="Google Shape;132;p3">
                    <a:extLst>
                      <a:ext uri="{FF2B5EF4-FFF2-40B4-BE49-F238E27FC236}">
                        <a16:creationId xmlns:a16="http://schemas.microsoft.com/office/drawing/2014/main" id="{21DE191C-7AD9-7E84-D592-A8D67C098FFF}"/>
                      </a:ext>
                    </a:extLst>
                  </p:cNvPr>
                  <p:cNvCxnSpPr/>
                  <p:nvPr/>
                </p:nvCxnSpPr>
                <p:spPr>
                  <a:xfrm>
                    <a:off x="3289" y="3422"/>
                    <a:ext cx="55" cy="36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pic>
              <p:nvPicPr>
                <p:cNvPr id="128" name="Google Shape;133;p3" descr="cell_tower_radiation copy">
                  <a:extLst>
                    <a:ext uri="{FF2B5EF4-FFF2-40B4-BE49-F238E27FC236}">
                      <a16:creationId xmlns:a16="http://schemas.microsoft.com/office/drawing/2014/main" id="{290E98DC-3AE4-108B-FE18-E22AD083A611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/>
                <a:stretch/>
              </p:blipFill>
              <p:spPr>
                <a:xfrm>
                  <a:off x="742" y="2409"/>
                  <a:ext cx="576" cy="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9" name="Google Shape;134;p3">
                  <a:extLst>
                    <a:ext uri="{FF2B5EF4-FFF2-40B4-BE49-F238E27FC236}">
                      <a16:creationId xmlns:a16="http://schemas.microsoft.com/office/drawing/2014/main" id="{EB8A9F02-083D-BF16-C750-EADE83578CE3}"/>
                    </a:ext>
                  </a:extLst>
                </p:cNvPr>
                <p:cNvSpPr/>
                <p:nvPr/>
              </p:nvSpPr>
              <p:spPr>
                <a:xfrm>
                  <a:off x="986" y="2597"/>
                  <a:ext cx="66" cy="69"/>
                </a:xfrm>
                <a:prstGeom prst="ellipse">
                  <a:avLst/>
                </a:pr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21" name="Google Shape;135;p3">
              <a:extLst>
                <a:ext uri="{FF2B5EF4-FFF2-40B4-BE49-F238E27FC236}">
                  <a16:creationId xmlns:a16="http://schemas.microsoft.com/office/drawing/2014/main" id="{4F918B1C-7F68-29D2-673D-B00C9682D77C}"/>
                </a:ext>
              </a:extLst>
            </p:cNvPr>
            <p:cNvGrpSpPr/>
            <p:nvPr/>
          </p:nvGrpSpPr>
          <p:grpSpPr>
            <a:xfrm>
              <a:off x="972848" y="4585926"/>
              <a:ext cx="452014" cy="316353"/>
              <a:chOff x="2967" y="478"/>
              <a:chExt cx="788" cy="625"/>
            </a:xfrm>
          </p:grpSpPr>
          <p:pic>
            <p:nvPicPr>
              <p:cNvPr id="123" name="Google Shape;136;p3" descr="access_point_stylized_small">
                <a:extLst>
                  <a:ext uri="{FF2B5EF4-FFF2-40B4-BE49-F238E27FC236}">
                    <a16:creationId xmlns:a16="http://schemas.microsoft.com/office/drawing/2014/main" id="{40BC49B5-1C95-4594-ABC7-C9099AFE9DA3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37;p3" descr="antenna_radiation_stylized">
                <a:extLst>
                  <a:ext uri="{FF2B5EF4-FFF2-40B4-BE49-F238E27FC236}">
                    <a16:creationId xmlns:a16="http://schemas.microsoft.com/office/drawing/2014/main" id="{77EF73A8-E511-5D43-D353-584E1D96B3AD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2" name="Google Shape;138;p3" descr="Image result for Ethernet cable">
              <a:extLst>
                <a:ext uri="{FF2B5EF4-FFF2-40B4-BE49-F238E27FC236}">
                  <a16:creationId xmlns:a16="http://schemas.microsoft.com/office/drawing/2014/main" id="{C00B6E6C-E215-BFA3-4772-EF0D0F9B7BAC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1456310" y="4560750"/>
              <a:ext cx="874495" cy="5133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" name="Google Shape;631;p3">
            <a:extLst>
              <a:ext uri="{FF2B5EF4-FFF2-40B4-BE49-F238E27FC236}">
                <a16:creationId xmlns:a16="http://schemas.microsoft.com/office/drawing/2014/main" id="{18ED4793-C751-60F4-0027-F23C5959B1EA}"/>
              </a:ext>
            </a:extLst>
          </p:cNvPr>
          <p:cNvGrpSpPr/>
          <p:nvPr/>
        </p:nvGrpSpPr>
        <p:grpSpPr>
          <a:xfrm>
            <a:off x="6642760" y="3537463"/>
            <a:ext cx="5446393" cy="1149445"/>
            <a:chOff x="1728873" y="5539150"/>
            <a:chExt cx="5446393" cy="1149445"/>
          </a:xfrm>
        </p:grpSpPr>
        <p:sp>
          <p:nvSpPr>
            <p:cNvPr id="146" name="Google Shape;632;p3">
              <a:extLst>
                <a:ext uri="{FF2B5EF4-FFF2-40B4-BE49-F238E27FC236}">
                  <a16:creationId xmlns:a16="http://schemas.microsoft.com/office/drawing/2014/main" id="{628C0F95-8890-D531-DCB5-882146280E1C}"/>
                </a:ext>
              </a:extLst>
            </p:cNvPr>
            <p:cNvSpPr/>
            <p:nvPr/>
          </p:nvSpPr>
          <p:spPr>
            <a:xfrm>
              <a:off x="1728873" y="5660145"/>
              <a:ext cx="1143514" cy="68053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633;p3">
              <a:extLst>
                <a:ext uri="{FF2B5EF4-FFF2-40B4-BE49-F238E27FC236}">
                  <a16:creationId xmlns:a16="http://schemas.microsoft.com/office/drawing/2014/main" id="{5AE17FE3-B172-2218-C996-01DDD5B4AB47}"/>
                </a:ext>
              </a:extLst>
            </p:cNvPr>
            <p:cNvSpPr txBox="1"/>
            <p:nvPr/>
          </p:nvSpPr>
          <p:spPr>
            <a:xfrm>
              <a:off x="3142713" y="5539150"/>
              <a:ext cx="4032553" cy="11494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6858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None/>
              </a:pPr>
              <a:r>
                <a:rPr lang="en-US" sz="2400" b="0" i="1" u="none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Networks</a:t>
              </a:r>
              <a:endParaRPr dirty="0"/>
            </a:p>
            <a:p>
              <a:pPr marL="346075" marR="0" lvl="1" indent="-231775" algn="l" rtl="0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collection of devices, routers, links: managed by an organization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944756-D0BA-E19C-53C9-CC6C47966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18C07-ADF7-FC1A-7B20-52FFCEE5E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694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8" name="Google Shape;560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093" y="671089"/>
            <a:ext cx="10922758" cy="5252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09" name="Google Shape;5609;p28"/>
          <p:cNvSpPr/>
          <p:nvPr/>
        </p:nvSpPr>
        <p:spPr>
          <a:xfrm>
            <a:off x="1445846" y="2196123"/>
            <a:ext cx="9159631" cy="1414585"/>
          </a:xfrm>
          <a:custGeom>
            <a:avLst/>
            <a:gdLst/>
            <a:ahLst/>
            <a:cxnLst/>
            <a:rect l="l" t="t" r="r" b="b"/>
            <a:pathLst>
              <a:path w="9159631" h="1414585" extrusionOk="0">
                <a:moveTo>
                  <a:pt x="39077" y="1414585"/>
                </a:moveTo>
                <a:lnTo>
                  <a:pt x="31262" y="1289539"/>
                </a:lnTo>
                <a:lnTo>
                  <a:pt x="0" y="1211385"/>
                </a:lnTo>
                <a:lnTo>
                  <a:pt x="39077" y="1148862"/>
                </a:lnTo>
                <a:lnTo>
                  <a:pt x="132862" y="1109785"/>
                </a:lnTo>
                <a:lnTo>
                  <a:pt x="242277" y="984739"/>
                </a:lnTo>
                <a:lnTo>
                  <a:pt x="296985" y="937846"/>
                </a:lnTo>
                <a:lnTo>
                  <a:pt x="375139" y="930031"/>
                </a:lnTo>
                <a:lnTo>
                  <a:pt x="445477" y="898769"/>
                </a:lnTo>
                <a:lnTo>
                  <a:pt x="523631" y="883139"/>
                </a:lnTo>
                <a:lnTo>
                  <a:pt x="601785" y="804985"/>
                </a:lnTo>
                <a:lnTo>
                  <a:pt x="687754" y="734646"/>
                </a:lnTo>
                <a:lnTo>
                  <a:pt x="726831" y="625231"/>
                </a:lnTo>
                <a:lnTo>
                  <a:pt x="804985" y="554892"/>
                </a:lnTo>
                <a:lnTo>
                  <a:pt x="828431" y="531446"/>
                </a:lnTo>
                <a:lnTo>
                  <a:pt x="930031" y="578339"/>
                </a:lnTo>
                <a:lnTo>
                  <a:pt x="930031" y="578339"/>
                </a:lnTo>
                <a:lnTo>
                  <a:pt x="1031631" y="617415"/>
                </a:lnTo>
                <a:lnTo>
                  <a:pt x="1031631" y="617415"/>
                </a:lnTo>
                <a:lnTo>
                  <a:pt x="1148862" y="601785"/>
                </a:lnTo>
                <a:lnTo>
                  <a:pt x="1148862" y="601785"/>
                </a:lnTo>
                <a:lnTo>
                  <a:pt x="1266092" y="508000"/>
                </a:lnTo>
                <a:lnTo>
                  <a:pt x="1422400" y="523631"/>
                </a:lnTo>
                <a:lnTo>
                  <a:pt x="1492739" y="593969"/>
                </a:lnTo>
                <a:lnTo>
                  <a:pt x="1672492" y="601785"/>
                </a:lnTo>
                <a:lnTo>
                  <a:pt x="1672492" y="601785"/>
                </a:lnTo>
                <a:lnTo>
                  <a:pt x="1844431" y="609600"/>
                </a:lnTo>
                <a:lnTo>
                  <a:pt x="1969477" y="593969"/>
                </a:lnTo>
                <a:lnTo>
                  <a:pt x="2008554" y="570523"/>
                </a:lnTo>
                <a:lnTo>
                  <a:pt x="2016369" y="508000"/>
                </a:lnTo>
                <a:lnTo>
                  <a:pt x="2078892" y="461108"/>
                </a:lnTo>
                <a:lnTo>
                  <a:pt x="2196123" y="453292"/>
                </a:lnTo>
                <a:lnTo>
                  <a:pt x="2274277" y="398585"/>
                </a:lnTo>
                <a:lnTo>
                  <a:pt x="2344616" y="398585"/>
                </a:lnTo>
                <a:lnTo>
                  <a:pt x="2383692" y="406400"/>
                </a:lnTo>
                <a:lnTo>
                  <a:pt x="2454031" y="367323"/>
                </a:lnTo>
                <a:lnTo>
                  <a:pt x="2563446" y="382954"/>
                </a:lnTo>
                <a:lnTo>
                  <a:pt x="2735385" y="359508"/>
                </a:lnTo>
                <a:lnTo>
                  <a:pt x="2735385" y="359508"/>
                </a:lnTo>
                <a:lnTo>
                  <a:pt x="2899508" y="351692"/>
                </a:lnTo>
                <a:lnTo>
                  <a:pt x="3118339" y="484554"/>
                </a:lnTo>
                <a:lnTo>
                  <a:pt x="3141785" y="531446"/>
                </a:lnTo>
                <a:lnTo>
                  <a:pt x="3485662" y="484554"/>
                </a:lnTo>
                <a:lnTo>
                  <a:pt x="3681046" y="515815"/>
                </a:lnTo>
                <a:lnTo>
                  <a:pt x="3915508" y="500185"/>
                </a:lnTo>
                <a:lnTo>
                  <a:pt x="4079631" y="547077"/>
                </a:lnTo>
                <a:lnTo>
                  <a:pt x="4196862" y="601785"/>
                </a:lnTo>
                <a:lnTo>
                  <a:pt x="4329723" y="617415"/>
                </a:lnTo>
                <a:lnTo>
                  <a:pt x="4415692" y="570523"/>
                </a:lnTo>
                <a:lnTo>
                  <a:pt x="4712677" y="578339"/>
                </a:lnTo>
                <a:lnTo>
                  <a:pt x="4837723" y="492369"/>
                </a:lnTo>
                <a:lnTo>
                  <a:pt x="4900246" y="468923"/>
                </a:lnTo>
                <a:lnTo>
                  <a:pt x="4939323" y="414215"/>
                </a:lnTo>
                <a:lnTo>
                  <a:pt x="5205046" y="406400"/>
                </a:lnTo>
                <a:lnTo>
                  <a:pt x="5330092" y="359508"/>
                </a:lnTo>
                <a:lnTo>
                  <a:pt x="5705231" y="367323"/>
                </a:lnTo>
                <a:lnTo>
                  <a:pt x="5838092" y="390769"/>
                </a:lnTo>
                <a:lnTo>
                  <a:pt x="5900616" y="429846"/>
                </a:lnTo>
                <a:lnTo>
                  <a:pt x="6252308" y="453292"/>
                </a:lnTo>
                <a:lnTo>
                  <a:pt x="6392985" y="382954"/>
                </a:lnTo>
                <a:lnTo>
                  <a:pt x="6557108" y="390769"/>
                </a:lnTo>
                <a:lnTo>
                  <a:pt x="6619631" y="351692"/>
                </a:lnTo>
                <a:lnTo>
                  <a:pt x="6900985" y="351692"/>
                </a:lnTo>
                <a:lnTo>
                  <a:pt x="6994769" y="382954"/>
                </a:lnTo>
                <a:lnTo>
                  <a:pt x="7119816" y="390769"/>
                </a:lnTo>
                <a:lnTo>
                  <a:pt x="7221416" y="398585"/>
                </a:lnTo>
                <a:lnTo>
                  <a:pt x="7323016" y="453292"/>
                </a:lnTo>
                <a:lnTo>
                  <a:pt x="7448062" y="445477"/>
                </a:lnTo>
                <a:lnTo>
                  <a:pt x="7721600" y="328246"/>
                </a:lnTo>
                <a:lnTo>
                  <a:pt x="7963877" y="187569"/>
                </a:lnTo>
                <a:lnTo>
                  <a:pt x="8073292" y="85969"/>
                </a:lnTo>
                <a:lnTo>
                  <a:pt x="8073292" y="85969"/>
                </a:lnTo>
                <a:lnTo>
                  <a:pt x="8088923" y="31262"/>
                </a:lnTo>
                <a:lnTo>
                  <a:pt x="8253046" y="31262"/>
                </a:lnTo>
                <a:lnTo>
                  <a:pt x="8346831" y="15631"/>
                </a:lnTo>
                <a:lnTo>
                  <a:pt x="8479692" y="39077"/>
                </a:lnTo>
                <a:lnTo>
                  <a:pt x="8565662" y="0"/>
                </a:lnTo>
                <a:lnTo>
                  <a:pt x="8721969" y="7815"/>
                </a:lnTo>
                <a:lnTo>
                  <a:pt x="8862646" y="46892"/>
                </a:lnTo>
                <a:lnTo>
                  <a:pt x="8932985" y="46892"/>
                </a:lnTo>
                <a:lnTo>
                  <a:pt x="9003323" y="109415"/>
                </a:lnTo>
                <a:lnTo>
                  <a:pt x="9018954" y="179754"/>
                </a:lnTo>
                <a:lnTo>
                  <a:pt x="9097108" y="211015"/>
                </a:lnTo>
                <a:lnTo>
                  <a:pt x="9159631" y="242277"/>
                </a:lnTo>
                <a:lnTo>
                  <a:pt x="9159631" y="242277"/>
                </a:lnTo>
              </a:path>
            </a:pathLst>
          </a:custGeom>
          <a:noFill/>
          <a:ln w="762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0" name="Google Shape;5610;p28"/>
          <p:cNvSpPr txBox="1"/>
          <p:nvPr/>
        </p:nvSpPr>
        <p:spPr>
          <a:xfrm>
            <a:off x="4994031" y="2985477"/>
            <a:ext cx="20005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n-US" sz="4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4DB3B-9BA1-A3DC-3E55-F72B4B950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462DB-1040-F54E-CA9E-9C3C97198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7" name="Google Shape;561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093" y="671089"/>
            <a:ext cx="10922758" cy="5252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18" name="Google Shape;5618;p29"/>
          <p:cNvSpPr/>
          <p:nvPr/>
        </p:nvSpPr>
        <p:spPr>
          <a:xfrm>
            <a:off x="1445846" y="2196123"/>
            <a:ext cx="9159631" cy="1414585"/>
          </a:xfrm>
          <a:custGeom>
            <a:avLst/>
            <a:gdLst/>
            <a:ahLst/>
            <a:cxnLst/>
            <a:rect l="l" t="t" r="r" b="b"/>
            <a:pathLst>
              <a:path w="9159631" h="1414585" extrusionOk="0">
                <a:moveTo>
                  <a:pt x="39077" y="1414585"/>
                </a:moveTo>
                <a:lnTo>
                  <a:pt x="31262" y="1289539"/>
                </a:lnTo>
                <a:lnTo>
                  <a:pt x="0" y="1211385"/>
                </a:lnTo>
                <a:lnTo>
                  <a:pt x="39077" y="1148862"/>
                </a:lnTo>
                <a:lnTo>
                  <a:pt x="132862" y="1109785"/>
                </a:lnTo>
                <a:lnTo>
                  <a:pt x="242277" y="984739"/>
                </a:lnTo>
                <a:lnTo>
                  <a:pt x="296985" y="937846"/>
                </a:lnTo>
                <a:lnTo>
                  <a:pt x="375139" y="930031"/>
                </a:lnTo>
                <a:lnTo>
                  <a:pt x="445477" y="898769"/>
                </a:lnTo>
                <a:lnTo>
                  <a:pt x="523631" y="883139"/>
                </a:lnTo>
                <a:lnTo>
                  <a:pt x="601785" y="804985"/>
                </a:lnTo>
                <a:lnTo>
                  <a:pt x="687754" y="734646"/>
                </a:lnTo>
                <a:lnTo>
                  <a:pt x="726831" y="625231"/>
                </a:lnTo>
                <a:lnTo>
                  <a:pt x="804985" y="554892"/>
                </a:lnTo>
                <a:lnTo>
                  <a:pt x="828431" y="531446"/>
                </a:lnTo>
                <a:lnTo>
                  <a:pt x="930031" y="578339"/>
                </a:lnTo>
                <a:lnTo>
                  <a:pt x="930031" y="578339"/>
                </a:lnTo>
                <a:lnTo>
                  <a:pt x="1031631" y="617415"/>
                </a:lnTo>
                <a:lnTo>
                  <a:pt x="1031631" y="617415"/>
                </a:lnTo>
                <a:lnTo>
                  <a:pt x="1148862" y="601785"/>
                </a:lnTo>
                <a:lnTo>
                  <a:pt x="1148862" y="601785"/>
                </a:lnTo>
                <a:lnTo>
                  <a:pt x="1266092" y="508000"/>
                </a:lnTo>
                <a:lnTo>
                  <a:pt x="1422400" y="523631"/>
                </a:lnTo>
                <a:lnTo>
                  <a:pt x="1492739" y="593969"/>
                </a:lnTo>
                <a:lnTo>
                  <a:pt x="1672492" y="601785"/>
                </a:lnTo>
                <a:lnTo>
                  <a:pt x="1672492" y="601785"/>
                </a:lnTo>
                <a:lnTo>
                  <a:pt x="1844431" y="609600"/>
                </a:lnTo>
                <a:lnTo>
                  <a:pt x="1969477" y="593969"/>
                </a:lnTo>
                <a:lnTo>
                  <a:pt x="2008554" y="570523"/>
                </a:lnTo>
                <a:lnTo>
                  <a:pt x="2016369" y="508000"/>
                </a:lnTo>
                <a:lnTo>
                  <a:pt x="2078892" y="461108"/>
                </a:lnTo>
                <a:lnTo>
                  <a:pt x="2196123" y="453292"/>
                </a:lnTo>
                <a:lnTo>
                  <a:pt x="2274277" y="398585"/>
                </a:lnTo>
                <a:lnTo>
                  <a:pt x="2344616" y="398585"/>
                </a:lnTo>
                <a:lnTo>
                  <a:pt x="2383692" y="406400"/>
                </a:lnTo>
                <a:lnTo>
                  <a:pt x="2454031" y="367323"/>
                </a:lnTo>
                <a:lnTo>
                  <a:pt x="2563446" y="382954"/>
                </a:lnTo>
                <a:lnTo>
                  <a:pt x="2735385" y="359508"/>
                </a:lnTo>
                <a:lnTo>
                  <a:pt x="2735385" y="359508"/>
                </a:lnTo>
                <a:lnTo>
                  <a:pt x="2899508" y="351692"/>
                </a:lnTo>
                <a:lnTo>
                  <a:pt x="3118339" y="484554"/>
                </a:lnTo>
                <a:lnTo>
                  <a:pt x="3141785" y="531446"/>
                </a:lnTo>
                <a:lnTo>
                  <a:pt x="3485662" y="484554"/>
                </a:lnTo>
                <a:lnTo>
                  <a:pt x="3681046" y="515815"/>
                </a:lnTo>
                <a:lnTo>
                  <a:pt x="3915508" y="500185"/>
                </a:lnTo>
                <a:lnTo>
                  <a:pt x="4079631" y="547077"/>
                </a:lnTo>
                <a:lnTo>
                  <a:pt x="4196862" y="601785"/>
                </a:lnTo>
                <a:lnTo>
                  <a:pt x="4329723" y="617415"/>
                </a:lnTo>
                <a:lnTo>
                  <a:pt x="4415692" y="570523"/>
                </a:lnTo>
                <a:lnTo>
                  <a:pt x="4712677" y="578339"/>
                </a:lnTo>
                <a:lnTo>
                  <a:pt x="4837723" y="492369"/>
                </a:lnTo>
                <a:lnTo>
                  <a:pt x="4900246" y="468923"/>
                </a:lnTo>
                <a:lnTo>
                  <a:pt x="4939323" y="414215"/>
                </a:lnTo>
                <a:lnTo>
                  <a:pt x="5205046" y="406400"/>
                </a:lnTo>
                <a:lnTo>
                  <a:pt x="5330092" y="359508"/>
                </a:lnTo>
                <a:lnTo>
                  <a:pt x="5705231" y="367323"/>
                </a:lnTo>
                <a:lnTo>
                  <a:pt x="5838092" y="390769"/>
                </a:lnTo>
                <a:lnTo>
                  <a:pt x="5900616" y="429846"/>
                </a:lnTo>
                <a:lnTo>
                  <a:pt x="6252308" y="453292"/>
                </a:lnTo>
                <a:lnTo>
                  <a:pt x="6392985" y="382954"/>
                </a:lnTo>
                <a:lnTo>
                  <a:pt x="6557108" y="390769"/>
                </a:lnTo>
                <a:lnTo>
                  <a:pt x="6619631" y="351692"/>
                </a:lnTo>
                <a:lnTo>
                  <a:pt x="6900985" y="351692"/>
                </a:lnTo>
                <a:lnTo>
                  <a:pt x="6994769" y="382954"/>
                </a:lnTo>
                <a:lnTo>
                  <a:pt x="7119816" y="390769"/>
                </a:lnTo>
                <a:lnTo>
                  <a:pt x="7221416" y="398585"/>
                </a:lnTo>
                <a:lnTo>
                  <a:pt x="7323016" y="453292"/>
                </a:lnTo>
                <a:lnTo>
                  <a:pt x="7448062" y="445477"/>
                </a:lnTo>
                <a:lnTo>
                  <a:pt x="7721600" y="328246"/>
                </a:lnTo>
                <a:lnTo>
                  <a:pt x="7963877" y="187569"/>
                </a:lnTo>
                <a:lnTo>
                  <a:pt x="8073292" y="85969"/>
                </a:lnTo>
                <a:lnTo>
                  <a:pt x="8073292" y="85969"/>
                </a:lnTo>
                <a:lnTo>
                  <a:pt x="8088923" y="31262"/>
                </a:lnTo>
                <a:lnTo>
                  <a:pt x="8253046" y="31262"/>
                </a:lnTo>
                <a:lnTo>
                  <a:pt x="8346831" y="15631"/>
                </a:lnTo>
                <a:lnTo>
                  <a:pt x="8479692" y="39077"/>
                </a:lnTo>
                <a:lnTo>
                  <a:pt x="8565662" y="0"/>
                </a:lnTo>
                <a:lnTo>
                  <a:pt x="8721969" y="7815"/>
                </a:lnTo>
                <a:lnTo>
                  <a:pt x="8862646" y="46892"/>
                </a:lnTo>
                <a:lnTo>
                  <a:pt x="8932985" y="46892"/>
                </a:lnTo>
                <a:lnTo>
                  <a:pt x="9003323" y="109415"/>
                </a:lnTo>
                <a:lnTo>
                  <a:pt x="9018954" y="179754"/>
                </a:lnTo>
                <a:lnTo>
                  <a:pt x="9097108" y="211015"/>
                </a:lnTo>
                <a:lnTo>
                  <a:pt x="9159631" y="242277"/>
                </a:lnTo>
                <a:lnTo>
                  <a:pt x="9159631" y="242277"/>
                </a:lnTo>
              </a:path>
            </a:pathLst>
          </a:custGeom>
          <a:noFill/>
          <a:ln w="762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19" name="Google Shape;5619;p29"/>
          <p:cNvGrpSpPr/>
          <p:nvPr/>
        </p:nvGrpSpPr>
        <p:grpSpPr>
          <a:xfrm>
            <a:off x="1527142" y="1131216"/>
            <a:ext cx="2243580" cy="2158739"/>
            <a:chOff x="1527142" y="1131216"/>
            <a:chExt cx="2243580" cy="2158739"/>
          </a:xfrm>
        </p:grpSpPr>
        <p:pic>
          <p:nvPicPr>
            <p:cNvPr id="5620" name="Google Shape;5620;p29" descr="A close up of a map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68543" y="1163561"/>
              <a:ext cx="2078994" cy="17870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21" name="Google Shape;5621;p29"/>
            <p:cNvSpPr/>
            <p:nvPr/>
          </p:nvSpPr>
          <p:spPr>
            <a:xfrm>
              <a:off x="1527142" y="1131216"/>
              <a:ext cx="2243580" cy="2158739"/>
            </a:xfrm>
            <a:custGeom>
              <a:avLst/>
              <a:gdLst/>
              <a:ahLst/>
              <a:cxnLst/>
              <a:rect l="l" t="t" r="r" b="b"/>
              <a:pathLst>
                <a:path w="2243580" h="2158739" extrusionOk="0">
                  <a:moveTo>
                    <a:pt x="0" y="2158739"/>
                  </a:moveTo>
                  <a:cubicBezTo>
                    <a:pt x="84842" y="1552281"/>
                    <a:pt x="94268" y="719580"/>
                    <a:pt x="141402" y="0"/>
                  </a:cubicBezTo>
                  <a:lnTo>
                    <a:pt x="160256" y="1800520"/>
                  </a:lnTo>
                  <a:lnTo>
                    <a:pt x="2243580" y="1781666"/>
                  </a:lnTo>
                  <a:cubicBezTo>
                    <a:pt x="656735" y="1973345"/>
                    <a:pt x="568751" y="1995341"/>
                    <a:pt x="0" y="215873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48000">
                  <a:srgbClr val="D6DCE0"/>
                </a:gs>
                <a:gs pos="100000">
                  <a:srgbClr val="595959"/>
                </a:gs>
              </a:gsLst>
              <a:lin ang="14400000" scaled="0"/>
            </a:gra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2" name="Google Shape;5622;p29"/>
          <p:cNvSpPr txBox="1"/>
          <p:nvPr/>
        </p:nvSpPr>
        <p:spPr>
          <a:xfrm>
            <a:off x="1649047" y="2813539"/>
            <a:ext cx="22306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 sz="36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forwarding</a:t>
            </a:r>
            <a:endParaRPr/>
          </a:p>
        </p:txBody>
      </p:sp>
      <p:grpSp>
        <p:nvGrpSpPr>
          <p:cNvPr id="5623" name="Google Shape;5623;p29"/>
          <p:cNvGrpSpPr/>
          <p:nvPr/>
        </p:nvGrpSpPr>
        <p:grpSpPr>
          <a:xfrm>
            <a:off x="8758797" y="2608289"/>
            <a:ext cx="2771818" cy="2930576"/>
            <a:chOff x="8758797" y="2608289"/>
            <a:chExt cx="2771818" cy="2930576"/>
          </a:xfrm>
        </p:grpSpPr>
        <p:pic>
          <p:nvPicPr>
            <p:cNvPr id="5624" name="Google Shape;5624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58797" y="2998032"/>
              <a:ext cx="2771818" cy="2540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25" name="Google Shape;5625;p29"/>
            <p:cNvSpPr/>
            <p:nvPr/>
          </p:nvSpPr>
          <p:spPr>
            <a:xfrm>
              <a:off x="8769246" y="2608289"/>
              <a:ext cx="2683239" cy="404734"/>
            </a:xfrm>
            <a:custGeom>
              <a:avLst/>
              <a:gdLst/>
              <a:ahLst/>
              <a:cxnLst/>
              <a:rect l="l" t="t" r="r" b="b"/>
              <a:pathLst>
                <a:path w="2683239" h="404734" extrusionOk="0">
                  <a:moveTo>
                    <a:pt x="239843" y="0"/>
                  </a:moveTo>
                  <a:cubicBezTo>
                    <a:pt x="234846" y="164891"/>
                    <a:pt x="259830" y="209862"/>
                    <a:pt x="0" y="404734"/>
                  </a:cubicBezTo>
                  <a:lnTo>
                    <a:pt x="2683239" y="389744"/>
                  </a:lnTo>
                  <a:cubicBezTo>
                    <a:pt x="969364" y="244839"/>
                    <a:pt x="1054308" y="189876"/>
                    <a:pt x="239843" y="0"/>
                  </a:cubicBezTo>
                  <a:close/>
                </a:path>
              </a:pathLst>
            </a:custGeom>
            <a:gradFill>
              <a:gsLst>
                <a:gs pos="0">
                  <a:srgbClr val="F5F7FC"/>
                </a:gs>
                <a:gs pos="100000">
                  <a:srgbClr val="A5A5A5"/>
                </a:gs>
              </a:gsLst>
              <a:lin ang="5400000" scaled="0"/>
            </a:gra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6" name="Google Shape;5626;p29"/>
          <p:cNvSpPr txBox="1"/>
          <p:nvPr/>
        </p:nvSpPr>
        <p:spPr>
          <a:xfrm>
            <a:off x="9032426" y="2448581"/>
            <a:ext cx="22306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 sz="36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forwarding</a:t>
            </a:r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09E0A-334D-C3B6-A36D-12BA82F6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5550BE-19DF-F279-C315-30793320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3" name="Google Shape;5633;p30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Packet-switching: store-and-forward</a:t>
            </a:r>
            <a:endParaRPr/>
          </a:p>
        </p:txBody>
      </p:sp>
      <p:sp>
        <p:nvSpPr>
          <p:cNvPr id="5634" name="Google Shape;5634;p30"/>
          <p:cNvSpPr txBox="1">
            <a:spLocks noGrp="1"/>
          </p:cNvSpPr>
          <p:nvPr>
            <p:ph sz="half" idx="1"/>
          </p:nvPr>
        </p:nvSpPr>
        <p:spPr>
          <a:xfrm>
            <a:off x="546246" y="3960083"/>
            <a:ext cx="7063421" cy="1805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7338" lvl="0" indent="-2873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solidFill>
                  <a:srgbClr val="C00000"/>
                </a:solidFill>
              </a:rPr>
              <a:t>packet transmission delay: </a:t>
            </a:r>
            <a:r>
              <a:rPr lang="en-US" sz="2600"/>
              <a:t>takes </a:t>
            </a:r>
            <a:r>
              <a:rPr lang="en-US" sz="2600" i="1"/>
              <a:t>L</a:t>
            </a:r>
            <a:r>
              <a:rPr lang="en-US" sz="2600"/>
              <a:t>/</a:t>
            </a:r>
            <a:r>
              <a:rPr lang="en-US" sz="2600" i="1"/>
              <a:t>R</a:t>
            </a:r>
            <a:r>
              <a:rPr lang="en-US" sz="2600"/>
              <a:t> seconds to transmit (push out) </a:t>
            </a:r>
            <a:r>
              <a:rPr lang="en-US" sz="2600" i="1"/>
              <a:t>L</a:t>
            </a:r>
            <a:r>
              <a:rPr lang="en-US" sz="2600"/>
              <a:t>-bit packet into link at </a:t>
            </a:r>
            <a:r>
              <a:rPr lang="en-US" sz="2600" i="1"/>
              <a:t>R</a:t>
            </a:r>
            <a:r>
              <a:rPr lang="en-US" sz="2600"/>
              <a:t> bps</a:t>
            </a:r>
            <a:endParaRPr/>
          </a:p>
          <a:p>
            <a:pPr marL="287338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00"/>
              <a:buChar char="▪"/>
            </a:pPr>
            <a:r>
              <a:rPr lang="en-US" sz="2600" i="1">
                <a:solidFill>
                  <a:srgbClr val="CC0000"/>
                </a:solidFill>
              </a:rPr>
              <a:t>store and forward:</a:t>
            </a:r>
            <a:r>
              <a:rPr lang="en-US" sz="2600" i="1">
                <a:solidFill>
                  <a:srgbClr val="FF0000"/>
                </a:solidFill>
              </a:rPr>
              <a:t> </a:t>
            </a:r>
            <a:r>
              <a:rPr lang="en-US" sz="2600" i="1"/>
              <a:t>entire</a:t>
            </a:r>
            <a:r>
              <a:rPr lang="en-US" sz="2600"/>
              <a:t> packet must  arrive at router before it can be transmitted on next link</a:t>
            </a:r>
            <a:endParaRPr/>
          </a:p>
          <a:p>
            <a:pPr marL="287338" lvl="0" indent="-10953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174625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352425" lvl="0" indent="-44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635" name="Google Shape;5635;p30"/>
          <p:cNvSpPr txBox="1"/>
          <p:nvPr/>
        </p:nvSpPr>
        <p:spPr>
          <a:xfrm>
            <a:off x="2329483" y="2650664"/>
            <a:ext cx="88197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endParaRPr/>
          </a:p>
        </p:txBody>
      </p:sp>
      <p:grpSp>
        <p:nvGrpSpPr>
          <p:cNvPr id="5636" name="Google Shape;5636;p30"/>
          <p:cNvGrpSpPr/>
          <p:nvPr/>
        </p:nvGrpSpPr>
        <p:grpSpPr>
          <a:xfrm>
            <a:off x="3152334" y="2565134"/>
            <a:ext cx="1074738" cy="595118"/>
            <a:chOff x="1816230" y="5881653"/>
            <a:chExt cx="1843339" cy="976347"/>
          </a:xfrm>
        </p:grpSpPr>
        <p:pic>
          <p:nvPicPr>
            <p:cNvPr id="5637" name="Google Shape;5637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8" name="Google Shape;5638;p3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639" name="Google Shape;5639;p30"/>
          <p:cNvCxnSpPr/>
          <p:nvPr/>
        </p:nvCxnSpPr>
        <p:spPr>
          <a:xfrm>
            <a:off x="4115946" y="2845927"/>
            <a:ext cx="1738312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40" name="Google Shape;5640;p30"/>
          <p:cNvGrpSpPr/>
          <p:nvPr/>
        </p:nvGrpSpPr>
        <p:grpSpPr>
          <a:xfrm>
            <a:off x="5462146" y="2658602"/>
            <a:ext cx="1058862" cy="384175"/>
            <a:chOff x="5142253" y="5649029"/>
            <a:chExt cx="1304545" cy="695633"/>
          </a:xfrm>
        </p:grpSpPr>
        <p:grpSp>
          <p:nvGrpSpPr>
            <p:cNvPr id="5641" name="Google Shape;5641;p30"/>
            <p:cNvGrpSpPr/>
            <p:nvPr/>
          </p:nvGrpSpPr>
          <p:grpSpPr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5642" name="Google Shape;5642;p3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43" name="Google Shape;5643;p30"/>
              <p:cNvSpPr/>
              <p:nvPr/>
            </p:nvSpPr>
            <p:spPr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4" name="Google Shape;5644;p30"/>
              <p:cNvSpPr/>
              <p:nvPr/>
            </p:nvSpPr>
            <p:spPr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5" name="Google Shape;5645;p30"/>
              <p:cNvSpPr/>
              <p:nvPr/>
            </p:nvSpPr>
            <p:spPr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46" name="Google Shape;5646;p30"/>
            <p:cNvSpPr/>
            <p:nvPr/>
          </p:nvSpPr>
          <p:spPr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7" name="Google Shape;5647;p30"/>
            <p:cNvSpPr/>
            <p:nvPr/>
          </p:nvSpPr>
          <p:spPr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48" name="Google Shape;5648;p30"/>
          <p:cNvGrpSpPr/>
          <p:nvPr/>
        </p:nvGrpSpPr>
        <p:grpSpPr>
          <a:xfrm>
            <a:off x="5416108" y="1579102"/>
            <a:ext cx="1092200" cy="303212"/>
            <a:chOff x="5128542" y="4838701"/>
            <a:chExt cx="1300833" cy="530211"/>
          </a:xfrm>
        </p:grpSpPr>
        <p:pic>
          <p:nvPicPr>
            <p:cNvPr id="5649" name="Google Shape;5649;p3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0" name="Google Shape;5650;p30"/>
            <p:cNvSpPr/>
            <p:nvPr/>
          </p:nvSpPr>
          <p:spPr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1" name="Google Shape;5651;p30"/>
            <p:cNvSpPr/>
            <p:nvPr/>
          </p:nvSpPr>
          <p:spPr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52" name="Google Shape;5652;p30"/>
          <p:cNvGrpSpPr/>
          <p:nvPr/>
        </p:nvGrpSpPr>
        <p:grpSpPr>
          <a:xfrm>
            <a:off x="3317982" y="1241761"/>
            <a:ext cx="1122852" cy="737772"/>
            <a:chOff x="2363111" y="4309243"/>
            <a:chExt cx="1821512" cy="1441161"/>
          </a:xfrm>
        </p:grpSpPr>
        <p:pic>
          <p:nvPicPr>
            <p:cNvPr id="5653" name="Google Shape;5653;p3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4" name="Google Shape;5654;p30"/>
            <p:cNvSpPr/>
            <p:nvPr/>
          </p:nvSpPr>
          <p:spPr>
            <a:xfrm rot="-9998178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5" name="Google Shape;5655;p30"/>
          <p:cNvSpPr txBox="1"/>
          <p:nvPr/>
        </p:nvSpPr>
        <p:spPr>
          <a:xfrm>
            <a:off x="4474721" y="2879264"/>
            <a:ext cx="7521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bps</a:t>
            </a:r>
            <a:endParaRPr/>
          </a:p>
        </p:txBody>
      </p:sp>
      <p:cxnSp>
        <p:nvCxnSpPr>
          <p:cNvPr id="5656" name="Google Shape;5656;p30"/>
          <p:cNvCxnSpPr/>
          <p:nvPr/>
        </p:nvCxnSpPr>
        <p:spPr>
          <a:xfrm>
            <a:off x="6506721" y="2850689"/>
            <a:ext cx="1738312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57" name="Google Shape;5657;p30"/>
          <p:cNvGrpSpPr/>
          <p:nvPr/>
        </p:nvGrpSpPr>
        <p:grpSpPr>
          <a:xfrm>
            <a:off x="7484621" y="2042652"/>
            <a:ext cx="1477962" cy="1284287"/>
            <a:chOff x="-44" y="1473"/>
            <a:chExt cx="981" cy="1105"/>
          </a:xfrm>
        </p:grpSpPr>
        <p:pic>
          <p:nvPicPr>
            <p:cNvPr id="5658" name="Google Shape;5658;p30" descr="desktop_computer_stylized_medium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9" name="Google Shape;5659;p30"/>
            <p:cNvSpPr/>
            <p:nvPr/>
          </p:nvSpPr>
          <p:spPr>
            <a:xfrm flipH="1">
              <a:off x="374" y="1580"/>
              <a:ext cx="474" cy="505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60" name="Google Shape;5660;p30"/>
          <p:cNvSpPr txBox="1"/>
          <p:nvPr/>
        </p:nvSpPr>
        <p:spPr>
          <a:xfrm>
            <a:off x="8967346" y="2656489"/>
            <a:ext cx="136768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destination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1" name="Google Shape;5661;p30"/>
          <p:cNvSpPr txBox="1"/>
          <p:nvPr/>
        </p:nvSpPr>
        <p:spPr>
          <a:xfrm>
            <a:off x="3934971" y="2545889"/>
            <a:ext cx="234950" cy="2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662" name="Google Shape;5662;p30"/>
          <p:cNvSpPr txBox="1"/>
          <p:nvPr/>
        </p:nvSpPr>
        <p:spPr>
          <a:xfrm>
            <a:off x="3738121" y="2552239"/>
            <a:ext cx="234950" cy="2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5663" name="Google Shape;5663;p30"/>
          <p:cNvSpPr txBox="1"/>
          <p:nvPr/>
        </p:nvSpPr>
        <p:spPr>
          <a:xfrm>
            <a:off x="3550796" y="2549064"/>
            <a:ext cx="234950" cy="2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grpSp>
        <p:nvGrpSpPr>
          <p:cNvPr id="5664" name="Google Shape;5664;p30"/>
          <p:cNvGrpSpPr/>
          <p:nvPr/>
        </p:nvGrpSpPr>
        <p:grpSpPr>
          <a:xfrm>
            <a:off x="3284096" y="1844214"/>
            <a:ext cx="2940083" cy="841375"/>
            <a:chOff x="593766" y="5264055"/>
            <a:chExt cx="3603006" cy="1011695"/>
          </a:xfrm>
        </p:grpSpPr>
        <p:grpSp>
          <p:nvGrpSpPr>
            <p:cNvPr id="5665" name="Google Shape;5665;p30"/>
            <p:cNvGrpSpPr/>
            <p:nvPr/>
          </p:nvGrpSpPr>
          <p:grpSpPr>
            <a:xfrm>
              <a:off x="3527499" y="5264055"/>
              <a:ext cx="616705" cy="927705"/>
              <a:chOff x="2106358" y="5387204"/>
              <a:chExt cx="616705" cy="927705"/>
            </a:xfrm>
          </p:grpSpPr>
          <p:sp>
            <p:nvSpPr>
              <p:cNvPr id="5666" name="Google Shape;5666;p30"/>
              <p:cNvSpPr/>
              <p:nvPr/>
            </p:nvSpPr>
            <p:spPr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7" name="Google Shape;5667;p30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/>
                <a:ahLst/>
                <a:cxnLst/>
                <a:rect l="l" t="t" r="r" b="b"/>
                <a:pathLst>
                  <a:path w="967997" h="1424095" extrusionOk="0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8" name="Google Shape;5668;p30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/>
                <a:ahLst/>
                <a:cxnLst/>
                <a:rect l="l" t="t" r="r" b="b"/>
                <a:pathLst>
                  <a:path w="1277416" h="814795" extrusionOk="0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9" name="Google Shape;5669;p3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/>
                <a:ahLst/>
                <a:cxnLst/>
                <a:rect l="l" t="t" r="r" b="b"/>
                <a:pathLst>
                  <a:path w="597877" h="646573" extrusionOk="0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670" name="Google Shape;5670;p30"/>
              <p:cNvCxnSpPr>
                <a:stCxn id="5669" idx="0"/>
              </p:cNvCxnSpPr>
              <p:nvPr/>
            </p:nvCxnSpPr>
            <p:spPr>
              <a:xfrm>
                <a:off x="2118270" y="5410651"/>
                <a:ext cx="446400" cy="3111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71" name="Google Shape;5671;p30"/>
              <p:cNvCxnSpPr>
                <a:endCxn id="5669" idx="4"/>
              </p:cNvCxnSpPr>
              <p:nvPr/>
            </p:nvCxnSpPr>
            <p:spPr>
              <a:xfrm rot="10800000" flipH="1">
                <a:off x="2567354" y="5719063"/>
                <a:ext cx="140700" cy="27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72" name="Google Shape;5672;p30"/>
              <p:cNvCxnSpPr>
                <a:endCxn id="5669" idx="2"/>
              </p:cNvCxnSpPr>
              <p:nvPr/>
            </p:nvCxnSpPr>
            <p:spPr>
              <a:xfrm flipH="1">
                <a:off x="2570064" y="5721763"/>
                <a:ext cx="2700" cy="3219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73" name="Google Shape;5673;p30"/>
              <p:cNvCxnSpPr/>
              <p:nvPr/>
            </p:nvCxnSpPr>
            <p:spPr>
              <a:xfrm flipH="1">
                <a:off x="2221974" y="5387204"/>
                <a:ext cx="2705" cy="321934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674" name="Google Shape;5674;p30"/>
            <p:cNvGrpSpPr/>
            <p:nvPr/>
          </p:nvGrpSpPr>
          <p:grpSpPr>
            <a:xfrm>
              <a:off x="1327199" y="5273580"/>
              <a:ext cx="616707" cy="927726"/>
              <a:chOff x="2106333" y="5387204"/>
              <a:chExt cx="616707" cy="927726"/>
            </a:xfrm>
          </p:grpSpPr>
          <p:sp>
            <p:nvSpPr>
              <p:cNvPr id="5675" name="Google Shape;5675;p30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/>
                <a:ahLst/>
                <a:cxnLst/>
                <a:rect l="l" t="t" r="r" b="b"/>
                <a:pathLst>
                  <a:path w="967997" h="1424095" extrusionOk="0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6" name="Google Shape;5676;p3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/>
                <a:ahLst/>
                <a:cxnLst/>
                <a:rect l="l" t="t" r="r" b="b"/>
                <a:pathLst>
                  <a:path w="1277416" h="814795" extrusionOk="0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7" name="Google Shape;5677;p30"/>
              <p:cNvSpPr/>
              <p:nvPr/>
            </p:nvSpPr>
            <p:spPr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8" name="Google Shape;5678;p30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/>
                <a:ahLst/>
                <a:cxnLst/>
                <a:rect l="l" t="t" r="r" b="b"/>
                <a:pathLst>
                  <a:path w="597877" h="646573" extrusionOk="0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679" name="Google Shape;5679;p30"/>
              <p:cNvCxnSpPr>
                <a:stCxn id="5678" idx="0"/>
              </p:cNvCxnSpPr>
              <p:nvPr/>
            </p:nvCxnSpPr>
            <p:spPr>
              <a:xfrm>
                <a:off x="2118270" y="5410651"/>
                <a:ext cx="446400" cy="3111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80" name="Google Shape;5680;p30"/>
              <p:cNvCxnSpPr>
                <a:endCxn id="5678" idx="4"/>
              </p:cNvCxnSpPr>
              <p:nvPr/>
            </p:nvCxnSpPr>
            <p:spPr>
              <a:xfrm rot="10800000" flipH="1">
                <a:off x="2567354" y="5719063"/>
                <a:ext cx="140700" cy="27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81" name="Google Shape;5681;p30"/>
              <p:cNvCxnSpPr>
                <a:endCxn id="5678" idx="2"/>
              </p:cNvCxnSpPr>
              <p:nvPr/>
            </p:nvCxnSpPr>
            <p:spPr>
              <a:xfrm flipH="1">
                <a:off x="2570064" y="5721763"/>
                <a:ext cx="2700" cy="3219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82" name="Google Shape;5682;p30"/>
              <p:cNvCxnSpPr/>
              <p:nvPr/>
            </p:nvCxnSpPr>
            <p:spPr>
              <a:xfrm flipH="1">
                <a:off x="2221974" y="5387204"/>
                <a:ext cx="2705" cy="321934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683" name="Google Shape;5683;p30"/>
            <p:cNvGrpSpPr/>
            <p:nvPr/>
          </p:nvGrpSpPr>
          <p:grpSpPr>
            <a:xfrm>
              <a:off x="971183" y="5294597"/>
              <a:ext cx="606979" cy="914343"/>
              <a:chOff x="333961" y="4406169"/>
              <a:chExt cx="1255305" cy="2136353"/>
            </a:xfrm>
          </p:grpSpPr>
          <p:sp>
            <p:nvSpPr>
              <p:cNvPr id="5684" name="Google Shape;5684;p30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/>
                <a:ahLst/>
                <a:cxnLst/>
                <a:rect l="l" t="t" r="r" b="b"/>
                <a:pathLst>
                  <a:path w="966787" h="2138362" extrusionOk="0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5" name="Google Shape;5685;p30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/>
                <a:ahLst/>
                <a:cxnLst/>
                <a:rect l="l" t="t" r="r" b="b"/>
                <a:pathLst>
                  <a:path w="1238250" h="757496" extrusionOk="0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6" name="Google Shape;5686;p30"/>
              <p:cNvSpPr/>
              <p:nvPr/>
            </p:nvSpPr>
            <p:spPr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87" name="Google Shape;5687;p30"/>
            <p:cNvSpPr/>
            <p:nvPr/>
          </p:nvSpPr>
          <p:spPr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8" name="Google Shape;5688;p30"/>
            <p:cNvSpPr/>
            <p:nvPr/>
          </p:nvSpPr>
          <p:spPr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89" name="Google Shape;5689;p30"/>
            <p:cNvGrpSpPr/>
            <p:nvPr/>
          </p:nvGrpSpPr>
          <p:grpSpPr>
            <a:xfrm>
              <a:off x="593766" y="5285053"/>
              <a:ext cx="605033" cy="914342"/>
              <a:chOff x="335231" y="4406992"/>
              <a:chExt cx="1251280" cy="2136350"/>
            </a:xfrm>
          </p:grpSpPr>
          <p:sp>
            <p:nvSpPr>
              <p:cNvPr id="5690" name="Google Shape;5690;p30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/>
                <a:ahLst/>
                <a:cxnLst/>
                <a:rect l="l" t="t" r="r" b="b"/>
                <a:pathLst>
                  <a:path w="966787" h="2138362" extrusionOk="0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1" name="Google Shape;5691;p30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/>
                <a:ahLst/>
                <a:cxnLst/>
                <a:rect l="l" t="t" r="r" b="b"/>
                <a:pathLst>
                  <a:path w="1238250" h="757496" extrusionOk="0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2" name="Google Shape;5692;p30"/>
              <p:cNvSpPr/>
              <p:nvPr/>
            </p:nvSpPr>
            <p:spPr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93" name="Google Shape;5693;p30"/>
            <p:cNvSpPr/>
            <p:nvPr/>
          </p:nvSpPr>
          <p:spPr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94" name="Google Shape;5694;p30"/>
          <p:cNvSpPr txBox="1"/>
          <p:nvPr/>
        </p:nvSpPr>
        <p:spPr>
          <a:xfrm>
            <a:off x="1931315" y="1919106"/>
            <a:ext cx="1293944" cy="54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bits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 packet</a:t>
            </a:r>
            <a:endParaRPr/>
          </a:p>
        </p:txBody>
      </p:sp>
      <p:sp>
        <p:nvSpPr>
          <p:cNvPr id="5695" name="Google Shape;5695;p30"/>
          <p:cNvSpPr txBox="1"/>
          <p:nvPr/>
        </p:nvSpPr>
        <p:spPr>
          <a:xfrm>
            <a:off x="6873433" y="2869739"/>
            <a:ext cx="7521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bps</a:t>
            </a:r>
            <a:endParaRPr/>
          </a:p>
        </p:txBody>
      </p:sp>
      <p:grpSp>
        <p:nvGrpSpPr>
          <p:cNvPr id="5696" name="Google Shape;5696;p30"/>
          <p:cNvGrpSpPr/>
          <p:nvPr/>
        </p:nvGrpSpPr>
        <p:grpSpPr>
          <a:xfrm>
            <a:off x="7945714" y="3980381"/>
            <a:ext cx="3855279" cy="2295280"/>
            <a:chOff x="7836061" y="3795186"/>
            <a:chExt cx="3855279" cy="2295280"/>
          </a:xfrm>
        </p:grpSpPr>
        <p:sp>
          <p:nvSpPr>
            <p:cNvPr id="5697" name="Google Shape;5697;p30"/>
            <p:cNvSpPr/>
            <p:nvPr/>
          </p:nvSpPr>
          <p:spPr>
            <a:xfrm>
              <a:off x="7836061" y="3795186"/>
              <a:ext cx="3831220" cy="1969006"/>
            </a:xfrm>
            <a:prstGeom prst="rect">
              <a:avLst/>
            </a:prstGeom>
            <a:solidFill>
              <a:srgbClr val="D8E2F3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8" name="Google Shape;5698;p30"/>
            <p:cNvSpPr txBox="1"/>
            <p:nvPr/>
          </p:nvSpPr>
          <p:spPr>
            <a:xfrm>
              <a:off x="7836061" y="3858441"/>
              <a:ext cx="3855279" cy="2232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352425" marR="0" lvl="0" indent="-34131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One-hop numerical example:</a:t>
              </a:r>
              <a:endParaRPr/>
            </a:p>
            <a:p>
              <a:pPr marL="231775" marR="0" lvl="0" indent="-231775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Char char="▪"/>
              </a:pPr>
              <a:r>
                <a:rPr lang="en-US" sz="24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= 10 Kbits</a:t>
              </a:r>
              <a:endParaRPr/>
            </a:p>
            <a:p>
              <a:pPr marL="231775" marR="0" lvl="0" indent="-231775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Char char="▪"/>
              </a:pPr>
              <a:r>
                <a:rPr lang="en-US" sz="24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= 100 Mbps</a:t>
              </a:r>
              <a:endParaRPr/>
            </a:p>
            <a:p>
              <a:pPr marL="231775" marR="0" lvl="0" indent="-231775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one-hop transmission delay = 0.1 msec</a:t>
              </a:r>
              <a:endParaRPr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D6503-329A-288E-D9A8-C446060BC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246CE-66D9-BD8A-54AA-9BC80F3D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p31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Packet-switching: queueing</a:t>
            </a:r>
            <a:endParaRPr/>
          </a:p>
        </p:txBody>
      </p:sp>
      <p:grpSp>
        <p:nvGrpSpPr>
          <p:cNvPr id="5706" name="Google Shape;5706;p31"/>
          <p:cNvGrpSpPr/>
          <p:nvPr/>
        </p:nvGrpSpPr>
        <p:grpSpPr>
          <a:xfrm>
            <a:off x="8836206" y="2201232"/>
            <a:ext cx="779462" cy="679450"/>
            <a:chOff x="-44" y="1473"/>
            <a:chExt cx="981" cy="1105"/>
          </a:xfrm>
        </p:grpSpPr>
        <p:pic>
          <p:nvPicPr>
            <p:cNvPr id="5707" name="Google Shape;5707;p31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8" name="Google Shape;5708;p31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709" name="Google Shape;5709;p31"/>
          <p:cNvCxnSpPr/>
          <p:nvPr/>
        </p:nvCxnSpPr>
        <p:spPr>
          <a:xfrm>
            <a:off x="3422622" y="1813032"/>
            <a:ext cx="984459" cy="43106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0" name="Google Shape;5710;p31"/>
          <p:cNvCxnSpPr/>
          <p:nvPr/>
        </p:nvCxnSpPr>
        <p:spPr>
          <a:xfrm rot="10800000" flipH="1">
            <a:off x="3807005" y="2371933"/>
            <a:ext cx="722173" cy="476998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1" name="Google Shape;5711;p31"/>
          <p:cNvCxnSpPr/>
          <p:nvPr/>
        </p:nvCxnSpPr>
        <p:spPr>
          <a:xfrm>
            <a:off x="5504043" y="2285370"/>
            <a:ext cx="2287168" cy="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2" name="Google Shape;5712;p31"/>
          <p:cNvCxnSpPr/>
          <p:nvPr/>
        </p:nvCxnSpPr>
        <p:spPr>
          <a:xfrm rot="10800000">
            <a:off x="8165418" y="2467932"/>
            <a:ext cx="9525" cy="363538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3" name="Google Shape;5713;p31"/>
          <p:cNvCxnSpPr/>
          <p:nvPr/>
        </p:nvCxnSpPr>
        <p:spPr>
          <a:xfrm rot="10800000" flipH="1">
            <a:off x="8684793" y="1917070"/>
            <a:ext cx="604838" cy="30797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14" name="Google Shape;5714;p31"/>
          <p:cNvSpPr/>
          <p:nvPr/>
        </p:nvSpPr>
        <p:spPr>
          <a:xfrm>
            <a:off x="5702481" y="2072645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5" name="Google Shape;5715;p31"/>
          <p:cNvSpPr/>
          <p:nvPr/>
        </p:nvSpPr>
        <p:spPr>
          <a:xfrm>
            <a:off x="5864406" y="2072645"/>
            <a:ext cx="147637" cy="200025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6" name="Google Shape;5716;p31"/>
          <p:cNvSpPr/>
          <p:nvPr/>
        </p:nvSpPr>
        <p:spPr>
          <a:xfrm>
            <a:off x="6026331" y="2072645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7" name="Google Shape;5717;p31"/>
          <p:cNvSpPr/>
          <p:nvPr/>
        </p:nvSpPr>
        <p:spPr>
          <a:xfrm>
            <a:off x="6188256" y="2072645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8" name="Google Shape;5718;p31"/>
          <p:cNvSpPr/>
          <p:nvPr/>
        </p:nvSpPr>
        <p:spPr>
          <a:xfrm>
            <a:off x="6350181" y="2072645"/>
            <a:ext cx="147637" cy="200025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9" name="Google Shape;5719;p31"/>
          <p:cNvSpPr/>
          <p:nvPr/>
        </p:nvSpPr>
        <p:spPr>
          <a:xfrm>
            <a:off x="6721656" y="2072645"/>
            <a:ext cx="147637" cy="200025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0" name="Google Shape;5720;p31"/>
          <p:cNvSpPr/>
          <p:nvPr/>
        </p:nvSpPr>
        <p:spPr>
          <a:xfrm>
            <a:off x="7263981" y="2067882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1" name="Google Shape;5721;p31"/>
          <p:cNvSpPr/>
          <p:nvPr/>
        </p:nvSpPr>
        <p:spPr>
          <a:xfrm>
            <a:off x="4062595" y="2529818"/>
            <a:ext cx="147637" cy="200025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22" name="Google Shape;5722;p31"/>
          <p:cNvCxnSpPr/>
          <p:nvPr/>
        </p:nvCxnSpPr>
        <p:spPr>
          <a:xfrm>
            <a:off x="6083481" y="1963107"/>
            <a:ext cx="1062037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23" name="Google Shape;5723;p31"/>
          <p:cNvSpPr txBox="1"/>
          <p:nvPr/>
        </p:nvSpPr>
        <p:spPr>
          <a:xfrm>
            <a:off x="2827410" y="1545542"/>
            <a:ext cx="3337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24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4" name="Google Shape;5724;p31"/>
          <p:cNvSpPr txBox="1"/>
          <p:nvPr/>
        </p:nvSpPr>
        <p:spPr>
          <a:xfrm>
            <a:off x="3133638" y="2494764"/>
            <a:ext cx="32412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2400" b="0" i="0" u="none" strike="noStrike" cap="non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5" name="Google Shape;5725;p31"/>
          <p:cNvSpPr txBox="1"/>
          <p:nvPr/>
        </p:nvSpPr>
        <p:spPr>
          <a:xfrm>
            <a:off x="9575296" y="1479154"/>
            <a:ext cx="32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24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6" name="Google Shape;5726;p31"/>
          <p:cNvSpPr txBox="1"/>
          <p:nvPr/>
        </p:nvSpPr>
        <p:spPr>
          <a:xfrm>
            <a:off x="3622531" y="1345724"/>
            <a:ext cx="15647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100 Mb/s</a:t>
            </a:r>
            <a:endParaRPr/>
          </a:p>
        </p:txBody>
      </p:sp>
      <p:sp>
        <p:nvSpPr>
          <p:cNvPr id="5727" name="Google Shape;5727;p31"/>
          <p:cNvSpPr txBox="1"/>
          <p:nvPr/>
        </p:nvSpPr>
        <p:spPr>
          <a:xfrm>
            <a:off x="5697718" y="2382932"/>
            <a:ext cx="14990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1.5 Mb/s</a:t>
            </a:r>
            <a:endParaRPr sz="2400" b="0" i="0" u="none" strike="noStrike" cap="non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8" name="Google Shape;5728;p31"/>
          <p:cNvSpPr txBox="1"/>
          <p:nvPr/>
        </p:nvSpPr>
        <p:spPr>
          <a:xfrm>
            <a:off x="8199018" y="2880682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29" name="Google Shape;5729;p31"/>
          <p:cNvCxnSpPr/>
          <p:nvPr/>
        </p:nvCxnSpPr>
        <p:spPr>
          <a:xfrm>
            <a:off x="8734606" y="3033082"/>
            <a:ext cx="98425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30" name="Google Shape;5730;p31"/>
          <p:cNvCxnSpPr/>
          <p:nvPr/>
        </p:nvCxnSpPr>
        <p:spPr>
          <a:xfrm flipH="1">
            <a:off x="8244205" y="2736221"/>
            <a:ext cx="950175" cy="16837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1" name="Google Shape;5731;p31"/>
          <p:cNvSpPr txBox="1"/>
          <p:nvPr/>
        </p:nvSpPr>
        <p:spPr>
          <a:xfrm>
            <a:off x="9499682" y="2250194"/>
            <a:ext cx="4048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2000" b="0" i="0" u="none" strike="noStrike" cap="non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2" name="Google Shape;5732;p31"/>
          <p:cNvSpPr txBox="1"/>
          <p:nvPr/>
        </p:nvSpPr>
        <p:spPr>
          <a:xfrm>
            <a:off x="10325847" y="2632972"/>
            <a:ext cx="3097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2400" b="0" i="0" u="none" strike="noStrike" cap="none">
              <a:solidFill>
                <a:srgbClr val="0000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3" name="Google Shape;5733;p31"/>
          <p:cNvSpPr txBox="1"/>
          <p:nvPr/>
        </p:nvSpPr>
        <p:spPr>
          <a:xfrm>
            <a:off x="3869197" y="3030215"/>
            <a:ext cx="2686586" cy="80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packets</a:t>
            </a:r>
            <a:endParaRPr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waiting for transmission over output link</a:t>
            </a:r>
            <a:endParaRPr sz="1800" b="0" i="0" u="none" strike="noStrike" cap="non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34" name="Google Shape;5734;p31" descr="desktop_computer_stylized_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866218" y="1537657"/>
            <a:ext cx="779463" cy="6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5" name="Google Shape;5735;p31"/>
          <p:cNvSpPr/>
          <p:nvPr/>
        </p:nvSpPr>
        <p:spPr>
          <a:xfrm flipH="1">
            <a:off x="3198344" y="1602835"/>
            <a:ext cx="379005" cy="311133"/>
          </a:xfrm>
          <a:custGeom>
            <a:avLst/>
            <a:gdLst/>
            <a:ahLst/>
            <a:cxnLst/>
            <a:rect l="l" t="t" r="r" b="b"/>
            <a:pathLst>
              <a:path w="356" h="368" extrusionOk="0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FFFFFF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36" name="Google Shape;5736;p31"/>
          <p:cNvGrpSpPr/>
          <p:nvPr/>
        </p:nvGrpSpPr>
        <p:grpSpPr>
          <a:xfrm>
            <a:off x="3157718" y="2512382"/>
            <a:ext cx="779463" cy="679450"/>
            <a:chOff x="-44" y="1473"/>
            <a:chExt cx="981" cy="1105"/>
          </a:xfrm>
        </p:grpSpPr>
        <p:pic>
          <p:nvPicPr>
            <p:cNvPr id="5737" name="Google Shape;5737;p31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38" name="Google Shape;5738;p31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9" name="Google Shape;5739;p31"/>
          <p:cNvGrpSpPr/>
          <p:nvPr/>
        </p:nvGrpSpPr>
        <p:grpSpPr>
          <a:xfrm>
            <a:off x="9553756" y="2572707"/>
            <a:ext cx="779462" cy="679450"/>
            <a:chOff x="-44" y="1473"/>
            <a:chExt cx="981" cy="1105"/>
          </a:xfrm>
        </p:grpSpPr>
        <p:pic>
          <p:nvPicPr>
            <p:cNvPr id="5740" name="Google Shape;5740;p31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1" name="Google Shape;5741;p31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42" name="Google Shape;5742;p31"/>
          <p:cNvGrpSpPr/>
          <p:nvPr/>
        </p:nvGrpSpPr>
        <p:grpSpPr>
          <a:xfrm>
            <a:off x="8918756" y="1380495"/>
            <a:ext cx="779462" cy="679450"/>
            <a:chOff x="-44" y="1473"/>
            <a:chExt cx="981" cy="1105"/>
          </a:xfrm>
        </p:grpSpPr>
        <p:pic>
          <p:nvPicPr>
            <p:cNvPr id="5743" name="Google Shape;5743;p31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4" name="Google Shape;5744;p31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45" name="Google Shape;5745;p31"/>
          <p:cNvGrpSpPr/>
          <p:nvPr/>
        </p:nvGrpSpPr>
        <p:grpSpPr>
          <a:xfrm>
            <a:off x="7595249" y="2045192"/>
            <a:ext cx="1146494" cy="498545"/>
            <a:chOff x="7493876" y="2774731"/>
            <a:chExt cx="1481958" cy="894622"/>
          </a:xfrm>
        </p:grpSpPr>
        <p:sp>
          <p:nvSpPr>
            <p:cNvPr id="5746" name="Google Shape;5746;p3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747" name="Google Shape;5747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748" name="Google Shape;5748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749" name="Google Shape;5749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0" name="Google Shape;5750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1" name="Google Shape;5751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2" name="Google Shape;5752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53" name="Google Shape;5753;p31"/>
          <p:cNvGrpSpPr/>
          <p:nvPr/>
        </p:nvGrpSpPr>
        <p:grpSpPr>
          <a:xfrm>
            <a:off x="7621178" y="2733126"/>
            <a:ext cx="1146494" cy="498545"/>
            <a:chOff x="7493876" y="2774731"/>
            <a:chExt cx="1481958" cy="894622"/>
          </a:xfrm>
        </p:grpSpPr>
        <p:sp>
          <p:nvSpPr>
            <p:cNvPr id="5754" name="Google Shape;5754;p3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755" name="Google Shape;5755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756" name="Google Shape;5756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757" name="Google Shape;5757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8" name="Google Shape;5758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9" name="Google Shape;5759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0" name="Google Shape;5760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61" name="Google Shape;5761;p31"/>
          <p:cNvGrpSpPr/>
          <p:nvPr/>
        </p:nvGrpSpPr>
        <p:grpSpPr>
          <a:xfrm>
            <a:off x="4403089" y="2023615"/>
            <a:ext cx="1146494" cy="498545"/>
            <a:chOff x="7493876" y="2774731"/>
            <a:chExt cx="1481958" cy="894622"/>
          </a:xfrm>
        </p:grpSpPr>
        <p:sp>
          <p:nvSpPr>
            <p:cNvPr id="5762" name="Google Shape;5762;p3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763" name="Google Shape;5763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764" name="Google Shape;5764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765" name="Google Shape;5765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6" name="Google Shape;5766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7" name="Google Shape;5767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8" name="Google Shape;5768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769" name="Google Shape;5769;p31"/>
          <p:cNvCxnSpPr/>
          <p:nvPr/>
        </p:nvCxnSpPr>
        <p:spPr>
          <a:xfrm>
            <a:off x="5538968" y="2190120"/>
            <a:ext cx="0" cy="22860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5770" name="Google Shape;5770;p31"/>
          <p:cNvGrpSpPr/>
          <p:nvPr/>
        </p:nvGrpSpPr>
        <p:grpSpPr>
          <a:xfrm>
            <a:off x="4857931" y="2148845"/>
            <a:ext cx="633412" cy="200025"/>
            <a:chOff x="1800" y="1425"/>
            <a:chExt cx="399" cy="126"/>
          </a:xfrm>
        </p:grpSpPr>
        <p:sp>
          <p:nvSpPr>
            <p:cNvPr id="5771" name="Google Shape;5771;p31"/>
            <p:cNvSpPr/>
            <p:nvPr/>
          </p:nvSpPr>
          <p:spPr>
            <a:xfrm>
              <a:off x="1800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2" name="Google Shape;5772;p31"/>
            <p:cNvSpPr/>
            <p:nvPr/>
          </p:nvSpPr>
          <p:spPr>
            <a:xfrm>
              <a:off x="1902" y="1425"/>
              <a:ext cx="93" cy="126"/>
            </a:xfrm>
            <a:prstGeom prst="rect">
              <a:avLst/>
            </a:prstGeom>
            <a:solidFill>
              <a:srgbClr val="3333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3" name="Google Shape;5773;p31"/>
            <p:cNvSpPr/>
            <p:nvPr/>
          </p:nvSpPr>
          <p:spPr>
            <a:xfrm>
              <a:off x="2004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4" name="Google Shape;5774;p31"/>
            <p:cNvSpPr/>
            <p:nvPr/>
          </p:nvSpPr>
          <p:spPr>
            <a:xfrm>
              <a:off x="2106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5" name="Google Shape;5775;p31"/>
          <p:cNvSpPr/>
          <p:nvPr/>
        </p:nvSpPr>
        <p:spPr>
          <a:xfrm>
            <a:off x="3841032" y="1971158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76" name="Google Shape;5776;p31"/>
          <p:cNvCxnSpPr/>
          <p:nvPr/>
        </p:nvCxnSpPr>
        <p:spPr>
          <a:xfrm>
            <a:off x="4022858" y="2133026"/>
            <a:ext cx="227109" cy="1141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7" name="Google Shape;5777;p31"/>
          <p:cNvCxnSpPr/>
          <p:nvPr/>
        </p:nvCxnSpPr>
        <p:spPr>
          <a:xfrm rot="10800000" flipH="1">
            <a:off x="4236079" y="2486552"/>
            <a:ext cx="248236" cy="15573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8" name="Google Shape;5778;p31"/>
          <p:cNvCxnSpPr/>
          <p:nvPr/>
        </p:nvCxnSpPr>
        <p:spPr>
          <a:xfrm rot="10800000" flipH="1">
            <a:off x="5112260" y="2401255"/>
            <a:ext cx="17133" cy="641957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79" name="Google Shape;5779;p31"/>
          <p:cNvCxnSpPr/>
          <p:nvPr/>
        </p:nvCxnSpPr>
        <p:spPr>
          <a:xfrm rot="10800000">
            <a:off x="3757081" y="1665193"/>
            <a:ext cx="0" cy="22108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0" name="Google Shape;5780;p31"/>
          <p:cNvCxnSpPr/>
          <p:nvPr/>
        </p:nvCxnSpPr>
        <p:spPr>
          <a:xfrm rot="10800000">
            <a:off x="5850118" y="2346352"/>
            <a:ext cx="0" cy="12031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81" name="Google Shape;5781;p31"/>
          <p:cNvGrpSpPr/>
          <p:nvPr/>
        </p:nvGrpSpPr>
        <p:grpSpPr>
          <a:xfrm>
            <a:off x="867906" y="3874035"/>
            <a:ext cx="9770367" cy="2270091"/>
            <a:chOff x="867905" y="3890077"/>
            <a:chExt cx="9770367" cy="2270091"/>
          </a:xfrm>
        </p:grpSpPr>
        <p:pic>
          <p:nvPicPr>
            <p:cNvPr id="5782" name="Google Shape;5782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42220" y="4680735"/>
              <a:ext cx="2211634" cy="1456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3" name="Google Shape;5783;p31"/>
            <p:cNvSpPr txBox="1"/>
            <p:nvPr/>
          </p:nvSpPr>
          <p:spPr>
            <a:xfrm>
              <a:off x="867905" y="3890077"/>
              <a:ext cx="97703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800"/>
                <a:buFont typeface="Calibri"/>
                <a:buNone/>
              </a:pPr>
              <a:r>
                <a:rPr lang="en-US" sz="2800" b="0" i="0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Queueing</a:t>
              </a:r>
              <a:r>
                <a:rPr lang="en-US"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occurs when work arrives faster than it can be serviced:</a:t>
              </a:r>
              <a:endParaRPr/>
            </a:p>
          </p:txBody>
        </p:sp>
        <p:pic>
          <p:nvPicPr>
            <p:cNvPr id="5784" name="Google Shape;5784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87440" y="4679579"/>
              <a:ext cx="2575767" cy="1480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5" name="Google Shape;5785;p3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705104" y="4695225"/>
              <a:ext cx="2241534" cy="1448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3F3535-7B4B-9917-B7B4-722FF314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223F9-409E-FF97-C002-956F6C26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33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2" name="Google Shape;5792;p32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Packet-switching: queueing</a:t>
            </a:r>
            <a:endParaRPr/>
          </a:p>
        </p:txBody>
      </p:sp>
      <p:sp>
        <p:nvSpPr>
          <p:cNvPr id="5868" name="Google Shape;5868;p32"/>
          <p:cNvSpPr txBox="1">
            <a:spLocks noGrp="1"/>
          </p:cNvSpPr>
          <p:nvPr>
            <p:ph sz="half" idx="1"/>
          </p:nvPr>
        </p:nvSpPr>
        <p:spPr>
          <a:xfrm>
            <a:off x="1353612" y="4213229"/>
            <a:ext cx="10347608" cy="223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 i="1">
                <a:solidFill>
                  <a:srgbClr val="C00000"/>
                </a:solidFill>
              </a:rPr>
              <a:t>Packet queuing and loss: </a:t>
            </a:r>
            <a:r>
              <a:rPr lang="en-US" sz="3200"/>
              <a:t>i</a:t>
            </a:r>
            <a:r>
              <a:rPr lang="en-US"/>
              <a:t>f arrival rate (in bps) to link exceeds transmission rate (bps) of link for some period of time:</a:t>
            </a:r>
            <a:endParaRPr/>
          </a:p>
          <a:p>
            <a:pPr marL="287338" lvl="0" indent="-2301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packets will queue, waiting to be transmitted on output link </a:t>
            </a:r>
            <a:endParaRPr/>
          </a:p>
          <a:p>
            <a:pPr marL="287338" lvl="0" indent="-2301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packets can be dropped (lost) if memory (buffer) in router fills up</a:t>
            </a:r>
            <a:endParaRPr/>
          </a:p>
          <a:p>
            <a:pPr marL="352425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grpSp>
        <p:nvGrpSpPr>
          <p:cNvPr id="5793" name="Google Shape;5793;p32"/>
          <p:cNvGrpSpPr/>
          <p:nvPr/>
        </p:nvGrpSpPr>
        <p:grpSpPr>
          <a:xfrm>
            <a:off x="8836206" y="2201232"/>
            <a:ext cx="779462" cy="679450"/>
            <a:chOff x="-44" y="1473"/>
            <a:chExt cx="981" cy="1105"/>
          </a:xfrm>
        </p:grpSpPr>
        <p:pic>
          <p:nvPicPr>
            <p:cNvPr id="5794" name="Google Shape;5794;p32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95" name="Google Shape;5795;p32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796" name="Google Shape;5796;p32"/>
          <p:cNvCxnSpPr/>
          <p:nvPr/>
        </p:nvCxnSpPr>
        <p:spPr>
          <a:xfrm>
            <a:off x="3422622" y="1813032"/>
            <a:ext cx="984459" cy="43106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7" name="Google Shape;5797;p32"/>
          <p:cNvCxnSpPr/>
          <p:nvPr/>
        </p:nvCxnSpPr>
        <p:spPr>
          <a:xfrm rot="10800000" flipH="1">
            <a:off x="3807005" y="2371933"/>
            <a:ext cx="722173" cy="476998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8" name="Google Shape;5798;p32"/>
          <p:cNvCxnSpPr/>
          <p:nvPr/>
        </p:nvCxnSpPr>
        <p:spPr>
          <a:xfrm>
            <a:off x="5504043" y="2285370"/>
            <a:ext cx="2287168" cy="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9" name="Google Shape;5799;p32"/>
          <p:cNvCxnSpPr/>
          <p:nvPr/>
        </p:nvCxnSpPr>
        <p:spPr>
          <a:xfrm rot="10800000">
            <a:off x="8165418" y="2467932"/>
            <a:ext cx="9525" cy="363538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0" name="Google Shape;5800;p32"/>
          <p:cNvCxnSpPr/>
          <p:nvPr/>
        </p:nvCxnSpPr>
        <p:spPr>
          <a:xfrm rot="10800000" flipH="1">
            <a:off x="8684793" y="1917070"/>
            <a:ext cx="604838" cy="30797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1" name="Google Shape;5801;p32"/>
          <p:cNvSpPr/>
          <p:nvPr/>
        </p:nvSpPr>
        <p:spPr>
          <a:xfrm>
            <a:off x="5702481" y="2072645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2" name="Google Shape;5802;p32"/>
          <p:cNvSpPr/>
          <p:nvPr/>
        </p:nvSpPr>
        <p:spPr>
          <a:xfrm>
            <a:off x="5864406" y="2072645"/>
            <a:ext cx="147637" cy="200025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3" name="Google Shape;5803;p32"/>
          <p:cNvSpPr/>
          <p:nvPr/>
        </p:nvSpPr>
        <p:spPr>
          <a:xfrm>
            <a:off x="6026331" y="2072645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4" name="Google Shape;5804;p32"/>
          <p:cNvSpPr/>
          <p:nvPr/>
        </p:nvSpPr>
        <p:spPr>
          <a:xfrm>
            <a:off x="6188256" y="2072645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5" name="Google Shape;5805;p32"/>
          <p:cNvSpPr/>
          <p:nvPr/>
        </p:nvSpPr>
        <p:spPr>
          <a:xfrm>
            <a:off x="6350181" y="2072645"/>
            <a:ext cx="147637" cy="200025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6" name="Google Shape;5806;p32"/>
          <p:cNvSpPr/>
          <p:nvPr/>
        </p:nvSpPr>
        <p:spPr>
          <a:xfrm>
            <a:off x="6721656" y="2072645"/>
            <a:ext cx="147637" cy="200025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7" name="Google Shape;5807;p32"/>
          <p:cNvSpPr/>
          <p:nvPr/>
        </p:nvSpPr>
        <p:spPr>
          <a:xfrm>
            <a:off x="7263981" y="2067882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8" name="Google Shape;5808;p32"/>
          <p:cNvSpPr/>
          <p:nvPr/>
        </p:nvSpPr>
        <p:spPr>
          <a:xfrm>
            <a:off x="4062595" y="2529818"/>
            <a:ext cx="147637" cy="200025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09" name="Google Shape;5809;p32"/>
          <p:cNvCxnSpPr/>
          <p:nvPr/>
        </p:nvCxnSpPr>
        <p:spPr>
          <a:xfrm>
            <a:off x="6083481" y="1963107"/>
            <a:ext cx="1062037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10" name="Google Shape;5810;p32"/>
          <p:cNvSpPr txBox="1"/>
          <p:nvPr/>
        </p:nvSpPr>
        <p:spPr>
          <a:xfrm>
            <a:off x="2827410" y="1545542"/>
            <a:ext cx="3337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24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1" name="Google Shape;5811;p32"/>
          <p:cNvSpPr txBox="1"/>
          <p:nvPr/>
        </p:nvSpPr>
        <p:spPr>
          <a:xfrm>
            <a:off x="3133638" y="2494764"/>
            <a:ext cx="32412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2400" b="0" i="0" u="none" strike="noStrike" cap="non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2" name="Google Shape;5812;p32"/>
          <p:cNvSpPr txBox="1"/>
          <p:nvPr/>
        </p:nvSpPr>
        <p:spPr>
          <a:xfrm>
            <a:off x="9575296" y="1479154"/>
            <a:ext cx="32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24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3" name="Google Shape;5813;p32"/>
          <p:cNvSpPr txBox="1"/>
          <p:nvPr/>
        </p:nvSpPr>
        <p:spPr>
          <a:xfrm>
            <a:off x="3622531" y="1345724"/>
            <a:ext cx="15647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100 Mb/s</a:t>
            </a:r>
            <a:endParaRPr/>
          </a:p>
        </p:txBody>
      </p:sp>
      <p:sp>
        <p:nvSpPr>
          <p:cNvPr id="5814" name="Google Shape;5814;p32"/>
          <p:cNvSpPr txBox="1"/>
          <p:nvPr/>
        </p:nvSpPr>
        <p:spPr>
          <a:xfrm>
            <a:off x="5697718" y="2382932"/>
            <a:ext cx="14990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1.5 Mb/s</a:t>
            </a:r>
            <a:endParaRPr sz="2400" b="0" i="0" u="none" strike="noStrike" cap="non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5" name="Google Shape;5815;p32"/>
          <p:cNvSpPr txBox="1"/>
          <p:nvPr/>
        </p:nvSpPr>
        <p:spPr>
          <a:xfrm>
            <a:off x="8199018" y="2880682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6" name="Google Shape;5816;p32"/>
          <p:cNvCxnSpPr/>
          <p:nvPr/>
        </p:nvCxnSpPr>
        <p:spPr>
          <a:xfrm>
            <a:off x="8734606" y="3033082"/>
            <a:ext cx="98425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7" name="Google Shape;5817;p32"/>
          <p:cNvCxnSpPr/>
          <p:nvPr/>
        </p:nvCxnSpPr>
        <p:spPr>
          <a:xfrm flipH="1">
            <a:off x="8244205" y="2736221"/>
            <a:ext cx="950175" cy="16837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18" name="Google Shape;5818;p32"/>
          <p:cNvSpPr txBox="1"/>
          <p:nvPr/>
        </p:nvSpPr>
        <p:spPr>
          <a:xfrm>
            <a:off x="9499682" y="2250194"/>
            <a:ext cx="4048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2000" b="0" i="0" u="none" strike="noStrike" cap="non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9" name="Google Shape;5819;p32"/>
          <p:cNvSpPr txBox="1"/>
          <p:nvPr/>
        </p:nvSpPr>
        <p:spPr>
          <a:xfrm>
            <a:off x="10325847" y="2632972"/>
            <a:ext cx="3097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2400" b="0" i="0" u="none" strike="noStrike" cap="none">
              <a:solidFill>
                <a:srgbClr val="0000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0" name="Google Shape;5820;p32"/>
          <p:cNvSpPr txBox="1"/>
          <p:nvPr/>
        </p:nvSpPr>
        <p:spPr>
          <a:xfrm>
            <a:off x="3869197" y="3030215"/>
            <a:ext cx="2686586" cy="80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packets</a:t>
            </a:r>
            <a:endParaRPr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waiting for transmission over output link</a:t>
            </a:r>
            <a:endParaRPr sz="1800" b="0" i="0" u="none" strike="noStrike" cap="non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21" name="Google Shape;5821;p32" descr="desktop_computer_stylized_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866218" y="1537657"/>
            <a:ext cx="779463" cy="6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822" name="Google Shape;5822;p32"/>
          <p:cNvSpPr/>
          <p:nvPr/>
        </p:nvSpPr>
        <p:spPr>
          <a:xfrm flipH="1">
            <a:off x="3198344" y="1602835"/>
            <a:ext cx="379005" cy="311133"/>
          </a:xfrm>
          <a:custGeom>
            <a:avLst/>
            <a:gdLst/>
            <a:ahLst/>
            <a:cxnLst/>
            <a:rect l="l" t="t" r="r" b="b"/>
            <a:pathLst>
              <a:path w="356" h="368" extrusionOk="0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FFFFFF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3" name="Google Shape;5823;p32"/>
          <p:cNvGrpSpPr/>
          <p:nvPr/>
        </p:nvGrpSpPr>
        <p:grpSpPr>
          <a:xfrm>
            <a:off x="3157718" y="2512382"/>
            <a:ext cx="779463" cy="679450"/>
            <a:chOff x="-44" y="1473"/>
            <a:chExt cx="981" cy="1105"/>
          </a:xfrm>
        </p:grpSpPr>
        <p:pic>
          <p:nvPicPr>
            <p:cNvPr id="5824" name="Google Shape;5824;p32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25" name="Google Shape;5825;p32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26" name="Google Shape;5826;p32"/>
          <p:cNvGrpSpPr/>
          <p:nvPr/>
        </p:nvGrpSpPr>
        <p:grpSpPr>
          <a:xfrm>
            <a:off x="9553756" y="2572707"/>
            <a:ext cx="779462" cy="679450"/>
            <a:chOff x="-44" y="1473"/>
            <a:chExt cx="981" cy="1105"/>
          </a:xfrm>
        </p:grpSpPr>
        <p:pic>
          <p:nvPicPr>
            <p:cNvPr id="5827" name="Google Shape;5827;p32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28" name="Google Shape;5828;p32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29" name="Google Shape;5829;p32"/>
          <p:cNvGrpSpPr/>
          <p:nvPr/>
        </p:nvGrpSpPr>
        <p:grpSpPr>
          <a:xfrm>
            <a:off x="8918756" y="1380495"/>
            <a:ext cx="779462" cy="679450"/>
            <a:chOff x="-44" y="1473"/>
            <a:chExt cx="981" cy="1105"/>
          </a:xfrm>
        </p:grpSpPr>
        <p:pic>
          <p:nvPicPr>
            <p:cNvPr id="5830" name="Google Shape;5830;p32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1" name="Google Shape;5831;p32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32" name="Google Shape;5832;p32"/>
          <p:cNvGrpSpPr/>
          <p:nvPr/>
        </p:nvGrpSpPr>
        <p:grpSpPr>
          <a:xfrm>
            <a:off x="7595249" y="2045192"/>
            <a:ext cx="1146494" cy="498545"/>
            <a:chOff x="7493876" y="2774731"/>
            <a:chExt cx="1481958" cy="894622"/>
          </a:xfrm>
        </p:grpSpPr>
        <p:sp>
          <p:nvSpPr>
            <p:cNvPr id="5833" name="Google Shape;5833;p3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834" name="Google Shape;5834;p3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835" name="Google Shape;5835;p3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36" name="Google Shape;5836;p3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7" name="Google Shape;5837;p3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8" name="Google Shape;5838;p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9" name="Google Shape;5839;p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40" name="Google Shape;5840;p32"/>
          <p:cNvGrpSpPr/>
          <p:nvPr/>
        </p:nvGrpSpPr>
        <p:grpSpPr>
          <a:xfrm>
            <a:off x="7621178" y="2733126"/>
            <a:ext cx="1146494" cy="498545"/>
            <a:chOff x="7493876" y="2774731"/>
            <a:chExt cx="1481958" cy="894622"/>
          </a:xfrm>
        </p:grpSpPr>
        <p:sp>
          <p:nvSpPr>
            <p:cNvPr id="5841" name="Google Shape;5841;p3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842" name="Google Shape;5842;p3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843" name="Google Shape;5843;p3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44" name="Google Shape;5844;p3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5" name="Google Shape;5845;p3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6" name="Google Shape;5846;p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7" name="Google Shape;5847;p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48" name="Google Shape;5848;p32"/>
          <p:cNvGrpSpPr/>
          <p:nvPr/>
        </p:nvGrpSpPr>
        <p:grpSpPr>
          <a:xfrm>
            <a:off x="4403089" y="2023615"/>
            <a:ext cx="1146494" cy="498545"/>
            <a:chOff x="7493876" y="2774731"/>
            <a:chExt cx="1481958" cy="894622"/>
          </a:xfrm>
        </p:grpSpPr>
        <p:sp>
          <p:nvSpPr>
            <p:cNvPr id="5849" name="Google Shape;5849;p3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850" name="Google Shape;5850;p3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851" name="Google Shape;5851;p3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52" name="Google Shape;5852;p3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3" name="Google Shape;5853;p3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4" name="Google Shape;5854;p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5" name="Google Shape;5855;p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856" name="Google Shape;5856;p32"/>
          <p:cNvCxnSpPr/>
          <p:nvPr/>
        </p:nvCxnSpPr>
        <p:spPr>
          <a:xfrm>
            <a:off x="5538968" y="2190120"/>
            <a:ext cx="0" cy="22860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5857" name="Google Shape;5857;p32"/>
          <p:cNvGrpSpPr/>
          <p:nvPr/>
        </p:nvGrpSpPr>
        <p:grpSpPr>
          <a:xfrm>
            <a:off x="4857931" y="2148845"/>
            <a:ext cx="633412" cy="200025"/>
            <a:chOff x="1800" y="1425"/>
            <a:chExt cx="399" cy="126"/>
          </a:xfrm>
        </p:grpSpPr>
        <p:sp>
          <p:nvSpPr>
            <p:cNvPr id="5858" name="Google Shape;5858;p32"/>
            <p:cNvSpPr/>
            <p:nvPr/>
          </p:nvSpPr>
          <p:spPr>
            <a:xfrm>
              <a:off x="1800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9" name="Google Shape;5859;p32"/>
            <p:cNvSpPr/>
            <p:nvPr/>
          </p:nvSpPr>
          <p:spPr>
            <a:xfrm>
              <a:off x="1902" y="1425"/>
              <a:ext cx="93" cy="126"/>
            </a:xfrm>
            <a:prstGeom prst="rect">
              <a:avLst/>
            </a:prstGeom>
            <a:solidFill>
              <a:srgbClr val="3333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0" name="Google Shape;5860;p32"/>
            <p:cNvSpPr/>
            <p:nvPr/>
          </p:nvSpPr>
          <p:spPr>
            <a:xfrm>
              <a:off x="2004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1" name="Google Shape;5861;p32"/>
            <p:cNvSpPr/>
            <p:nvPr/>
          </p:nvSpPr>
          <p:spPr>
            <a:xfrm>
              <a:off x="2106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62" name="Google Shape;5862;p32"/>
          <p:cNvSpPr/>
          <p:nvPr/>
        </p:nvSpPr>
        <p:spPr>
          <a:xfrm>
            <a:off x="3841032" y="1971158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63" name="Google Shape;5863;p32"/>
          <p:cNvCxnSpPr/>
          <p:nvPr/>
        </p:nvCxnSpPr>
        <p:spPr>
          <a:xfrm>
            <a:off x="4022858" y="2133026"/>
            <a:ext cx="227109" cy="1141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64" name="Google Shape;5864;p32"/>
          <p:cNvCxnSpPr/>
          <p:nvPr/>
        </p:nvCxnSpPr>
        <p:spPr>
          <a:xfrm rot="10800000" flipH="1">
            <a:off x="4236079" y="2486552"/>
            <a:ext cx="248236" cy="15573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65" name="Google Shape;5865;p32"/>
          <p:cNvCxnSpPr/>
          <p:nvPr/>
        </p:nvCxnSpPr>
        <p:spPr>
          <a:xfrm rot="10800000" flipH="1">
            <a:off x="5112260" y="2401255"/>
            <a:ext cx="17133" cy="641957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6" name="Google Shape;5866;p32"/>
          <p:cNvCxnSpPr/>
          <p:nvPr/>
        </p:nvCxnSpPr>
        <p:spPr>
          <a:xfrm rot="10800000">
            <a:off x="3757081" y="1665193"/>
            <a:ext cx="0" cy="22108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7" name="Google Shape;5867;p32"/>
          <p:cNvCxnSpPr/>
          <p:nvPr/>
        </p:nvCxnSpPr>
        <p:spPr>
          <a:xfrm rot="10800000">
            <a:off x="5850118" y="2346352"/>
            <a:ext cx="0" cy="12031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27B10E-0360-CBE9-7314-3F9B9469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7806D-2FC7-C8F7-4E1C-6A1B059B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34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5" name="Google Shape;5875;p33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Calibri"/>
              <a:buNone/>
            </a:pPr>
            <a:r>
              <a:rPr lang="en-US" dirty="0"/>
              <a:t>Alternative to packet switching: circuit switching</a:t>
            </a:r>
            <a:endParaRPr dirty="0"/>
          </a:p>
        </p:txBody>
      </p:sp>
      <p:sp>
        <p:nvSpPr>
          <p:cNvPr id="5876" name="Google Shape;5876;p33"/>
          <p:cNvSpPr txBox="1">
            <a:spLocks noGrp="1"/>
          </p:cNvSpPr>
          <p:nvPr>
            <p:ph sz="half" idx="1"/>
          </p:nvPr>
        </p:nvSpPr>
        <p:spPr>
          <a:xfrm>
            <a:off x="895788" y="1434849"/>
            <a:ext cx="5692665" cy="53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113" lvl="0" indent="-111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C00000"/>
                </a:solidFill>
              </a:rPr>
              <a:t>end-end resources allocated to, reserved for “call” between source and destination</a:t>
            </a:r>
            <a:endParaRPr dirty="0"/>
          </a:p>
          <a:p>
            <a:pPr marL="352425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in diagram, each link has four circuits. </a:t>
            </a:r>
            <a:endParaRPr dirty="0"/>
          </a:p>
          <a:p>
            <a:pPr marL="682625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call gets 2</a:t>
            </a:r>
            <a:r>
              <a:rPr lang="en-US" baseline="30000" dirty="0"/>
              <a:t>nd</a:t>
            </a:r>
            <a:r>
              <a:rPr lang="en-US" dirty="0"/>
              <a:t> circuit in top link and 1</a:t>
            </a:r>
            <a:r>
              <a:rPr lang="en-US" baseline="30000" dirty="0"/>
              <a:t>st</a:t>
            </a:r>
            <a:r>
              <a:rPr lang="en-US" dirty="0"/>
              <a:t> circuit in right link.</a:t>
            </a:r>
            <a:endParaRPr dirty="0"/>
          </a:p>
          <a:p>
            <a:pPr marL="352425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dedicated resources: no sharing</a:t>
            </a:r>
            <a:endParaRPr dirty="0"/>
          </a:p>
          <a:p>
            <a:pPr marL="682625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circuit-like (guaranteed) performance</a:t>
            </a:r>
            <a:endParaRPr dirty="0"/>
          </a:p>
          <a:p>
            <a:pPr marL="352425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circuit segment idle if not used by call </a:t>
            </a:r>
            <a:r>
              <a:rPr lang="en-US" sz="2400" dirty="0">
                <a:solidFill>
                  <a:srgbClr val="000099"/>
                </a:solidFill>
              </a:rPr>
              <a:t>(no sharing)</a:t>
            </a:r>
          </a:p>
          <a:p>
            <a:pPr marL="352425" indent="-222250"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▪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commonly used in traditional telephone networks</a:t>
            </a:r>
            <a:endParaRPr lang="en-US" dirty="0"/>
          </a:p>
        </p:txBody>
      </p:sp>
      <p:sp>
        <p:nvSpPr>
          <p:cNvPr id="5877" name="Google Shape;5877;p33"/>
          <p:cNvSpPr/>
          <p:nvPr/>
        </p:nvSpPr>
        <p:spPr>
          <a:xfrm>
            <a:off x="8424977" y="2768303"/>
            <a:ext cx="1498678" cy="62755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8" name="Google Shape;5878;p33"/>
          <p:cNvSpPr/>
          <p:nvPr/>
        </p:nvSpPr>
        <p:spPr>
          <a:xfrm>
            <a:off x="8424977" y="2831058"/>
            <a:ext cx="1498678" cy="62756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9" name="Google Shape;5879;p33"/>
          <p:cNvSpPr/>
          <p:nvPr/>
        </p:nvSpPr>
        <p:spPr>
          <a:xfrm>
            <a:off x="8424977" y="2893815"/>
            <a:ext cx="1498678" cy="62755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0" name="Google Shape;5880;p33"/>
          <p:cNvSpPr/>
          <p:nvPr/>
        </p:nvSpPr>
        <p:spPr>
          <a:xfrm>
            <a:off x="8424977" y="2956570"/>
            <a:ext cx="1498678" cy="62756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81" name="Google Shape;5881;p33"/>
          <p:cNvGrpSpPr/>
          <p:nvPr/>
        </p:nvGrpSpPr>
        <p:grpSpPr>
          <a:xfrm rot="5400000">
            <a:off x="7286178" y="3665819"/>
            <a:ext cx="1446965" cy="261561"/>
            <a:chOff x="4865941" y="1169772"/>
            <a:chExt cx="1752599" cy="304799"/>
          </a:xfrm>
        </p:grpSpPr>
        <p:sp>
          <p:nvSpPr>
            <p:cNvPr id="5882" name="Google Shape;5882;p33"/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3" name="Google Shape;5883;p33"/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4" name="Google Shape;5884;p33"/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5" name="Google Shape;5885;p33"/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86" name="Google Shape;5886;p33"/>
          <p:cNvGrpSpPr/>
          <p:nvPr/>
        </p:nvGrpSpPr>
        <p:grpSpPr>
          <a:xfrm>
            <a:off x="8509808" y="4656351"/>
            <a:ext cx="1479238" cy="251023"/>
            <a:chOff x="4876800" y="1143000"/>
            <a:chExt cx="1752600" cy="304800"/>
          </a:xfrm>
        </p:grpSpPr>
        <p:sp>
          <p:nvSpPr>
            <p:cNvPr id="5887" name="Google Shape;5887;p33"/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8" name="Google Shape;5888;p33"/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9" name="Google Shape;5889;p33"/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0" name="Google Shape;5890;p33"/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91" name="Google Shape;5891;p33"/>
          <p:cNvSpPr/>
          <p:nvPr/>
        </p:nvSpPr>
        <p:spPr>
          <a:xfrm rot="5400000">
            <a:off x="9755990" y="3772869"/>
            <a:ext cx="1446966" cy="65391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2" name="Google Shape;5892;p33"/>
          <p:cNvSpPr/>
          <p:nvPr/>
        </p:nvSpPr>
        <p:spPr>
          <a:xfrm rot="5400000">
            <a:off x="9690600" y="3772869"/>
            <a:ext cx="1446966" cy="6539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3" name="Google Shape;5893;p33"/>
          <p:cNvSpPr/>
          <p:nvPr/>
        </p:nvSpPr>
        <p:spPr>
          <a:xfrm rot="5400000">
            <a:off x="9625209" y="3772869"/>
            <a:ext cx="1446966" cy="65391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4" name="Google Shape;5894;p33"/>
          <p:cNvSpPr/>
          <p:nvPr/>
        </p:nvSpPr>
        <p:spPr>
          <a:xfrm rot="5400000">
            <a:off x="9559819" y="3772869"/>
            <a:ext cx="1446966" cy="65390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95" name="Google Shape;5895;p33"/>
          <p:cNvGrpSpPr/>
          <p:nvPr/>
        </p:nvGrpSpPr>
        <p:grpSpPr>
          <a:xfrm>
            <a:off x="10013910" y="1711520"/>
            <a:ext cx="701622" cy="568387"/>
            <a:chOff x="-44" y="1473"/>
            <a:chExt cx="981" cy="1105"/>
          </a:xfrm>
        </p:grpSpPr>
        <p:pic>
          <p:nvPicPr>
            <p:cNvPr id="5896" name="Google Shape;5896;p33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7" name="Google Shape;5897;p33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98" name="Google Shape;5898;p33"/>
          <p:cNvSpPr/>
          <p:nvPr/>
        </p:nvSpPr>
        <p:spPr>
          <a:xfrm rot="-8334563" flipH="1">
            <a:off x="10213493" y="4720899"/>
            <a:ext cx="581445" cy="64549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9" name="Google Shape;5899;p33"/>
          <p:cNvSpPr/>
          <p:nvPr/>
        </p:nvSpPr>
        <p:spPr>
          <a:xfrm>
            <a:off x="7105364" y="4795380"/>
            <a:ext cx="493905" cy="6833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0" name="Google Shape;5900;p33"/>
          <p:cNvSpPr/>
          <p:nvPr/>
        </p:nvSpPr>
        <p:spPr>
          <a:xfrm rot="5400000">
            <a:off x="7722581" y="2362276"/>
            <a:ext cx="513165" cy="69789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1" name="Google Shape;5901;p33"/>
          <p:cNvSpPr/>
          <p:nvPr/>
        </p:nvSpPr>
        <p:spPr>
          <a:xfrm rot="5400000">
            <a:off x="7825925" y="5242087"/>
            <a:ext cx="493905" cy="6833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2" name="Google Shape;5902;p33"/>
          <p:cNvSpPr/>
          <p:nvPr/>
        </p:nvSpPr>
        <p:spPr>
          <a:xfrm rot="5400000">
            <a:off x="10201295" y="5217275"/>
            <a:ext cx="493905" cy="68330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3" name="Google Shape;5903;p33"/>
          <p:cNvSpPr/>
          <p:nvPr/>
        </p:nvSpPr>
        <p:spPr>
          <a:xfrm rot="10800000">
            <a:off x="10882518" y="4775822"/>
            <a:ext cx="493905" cy="6833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4" name="Google Shape;5904;p33"/>
          <p:cNvSpPr/>
          <p:nvPr/>
        </p:nvSpPr>
        <p:spPr>
          <a:xfrm>
            <a:off x="7002625" y="2887816"/>
            <a:ext cx="493905" cy="6833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5" name="Google Shape;5905;p33"/>
          <p:cNvSpPr/>
          <p:nvPr/>
        </p:nvSpPr>
        <p:spPr>
          <a:xfrm>
            <a:off x="10811014" y="2867389"/>
            <a:ext cx="493905" cy="6833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6" name="Google Shape;5906;p33"/>
          <p:cNvSpPr/>
          <p:nvPr/>
        </p:nvSpPr>
        <p:spPr>
          <a:xfrm rot="5400000">
            <a:off x="10115327" y="2348120"/>
            <a:ext cx="493905" cy="6833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07" name="Google Shape;5907;p33"/>
          <p:cNvGrpSpPr/>
          <p:nvPr/>
        </p:nvGrpSpPr>
        <p:grpSpPr>
          <a:xfrm>
            <a:off x="9946631" y="5393995"/>
            <a:ext cx="703389" cy="568387"/>
            <a:chOff x="-44" y="1473"/>
            <a:chExt cx="981" cy="1105"/>
          </a:xfrm>
        </p:grpSpPr>
        <p:pic>
          <p:nvPicPr>
            <p:cNvPr id="5908" name="Google Shape;5908;p33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9" name="Google Shape;5909;p33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10" name="Google Shape;5910;p33"/>
          <p:cNvGrpSpPr/>
          <p:nvPr/>
        </p:nvGrpSpPr>
        <p:grpSpPr>
          <a:xfrm>
            <a:off x="7560992" y="1744853"/>
            <a:ext cx="703389" cy="568387"/>
            <a:chOff x="-44" y="1473"/>
            <a:chExt cx="981" cy="1105"/>
          </a:xfrm>
        </p:grpSpPr>
        <p:pic>
          <p:nvPicPr>
            <p:cNvPr id="5911" name="Google Shape;5911;p33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2" name="Google Shape;5912;p33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13" name="Google Shape;5913;p33"/>
          <p:cNvGrpSpPr/>
          <p:nvPr/>
        </p:nvGrpSpPr>
        <p:grpSpPr>
          <a:xfrm>
            <a:off x="7484685" y="2654601"/>
            <a:ext cx="946204" cy="493906"/>
            <a:chOff x="7493876" y="2774731"/>
            <a:chExt cx="1481958" cy="894622"/>
          </a:xfrm>
        </p:grpSpPr>
        <p:sp>
          <p:nvSpPr>
            <p:cNvPr id="5914" name="Google Shape;5914;p3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915" name="Google Shape;5915;p3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916" name="Google Shape;5916;p3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17" name="Google Shape;5917;p3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8" name="Google Shape;5918;p3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9" name="Google Shape;5919;p3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0" name="Google Shape;5920;p3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21" name="Google Shape;5921;p33"/>
          <p:cNvGrpSpPr/>
          <p:nvPr/>
        </p:nvGrpSpPr>
        <p:grpSpPr>
          <a:xfrm>
            <a:off x="7567435" y="4520082"/>
            <a:ext cx="946204" cy="493906"/>
            <a:chOff x="7493876" y="2774731"/>
            <a:chExt cx="1481958" cy="894622"/>
          </a:xfrm>
        </p:grpSpPr>
        <p:sp>
          <p:nvSpPr>
            <p:cNvPr id="5922" name="Google Shape;5922;p3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923" name="Google Shape;5923;p3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924" name="Google Shape;5924;p3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25" name="Google Shape;5925;p3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6" name="Google Shape;5926;p3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7" name="Google Shape;5927;p3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8" name="Google Shape;5928;p3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29" name="Google Shape;5929;p33"/>
          <p:cNvGrpSpPr/>
          <p:nvPr/>
        </p:nvGrpSpPr>
        <p:grpSpPr>
          <a:xfrm>
            <a:off x="9940980" y="4520082"/>
            <a:ext cx="946204" cy="493906"/>
            <a:chOff x="7493876" y="2774731"/>
            <a:chExt cx="1481958" cy="894622"/>
          </a:xfrm>
        </p:grpSpPr>
        <p:sp>
          <p:nvSpPr>
            <p:cNvPr id="5930" name="Google Shape;5930;p3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931" name="Google Shape;5931;p3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932" name="Google Shape;5932;p3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3" name="Google Shape;5933;p3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4" name="Google Shape;5934;p3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5" name="Google Shape;5935;p3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6" name="Google Shape;5936;p3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37" name="Google Shape;5937;p33"/>
          <p:cNvGrpSpPr/>
          <p:nvPr/>
        </p:nvGrpSpPr>
        <p:grpSpPr>
          <a:xfrm>
            <a:off x="9889177" y="2634520"/>
            <a:ext cx="946204" cy="493906"/>
            <a:chOff x="7493876" y="2774731"/>
            <a:chExt cx="1481958" cy="894622"/>
          </a:xfrm>
        </p:grpSpPr>
        <p:sp>
          <p:nvSpPr>
            <p:cNvPr id="5938" name="Google Shape;5938;p3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939" name="Google Shape;5939;p3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940" name="Google Shape;5940;p3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41" name="Google Shape;5941;p3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2" name="Google Shape;5942;p3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3" name="Google Shape;5943;p3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4" name="Google Shape;5944;p3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945" name="Google Shape;5945;p33"/>
          <p:cNvSpPr/>
          <p:nvPr/>
        </p:nvSpPr>
        <p:spPr>
          <a:xfrm rot="1634516">
            <a:off x="7940837" y="2709093"/>
            <a:ext cx="535922" cy="731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6" name="Google Shape;5946;p33"/>
          <p:cNvSpPr/>
          <p:nvPr/>
        </p:nvSpPr>
        <p:spPr>
          <a:xfrm rot="2101064">
            <a:off x="9817292" y="2970721"/>
            <a:ext cx="535922" cy="731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7" name="Google Shape;5947;p33"/>
          <p:cNvSpPr/>
          <p:nvPr/>
        </p:nvSpPr>
        <p:spPr>
          <a:xfrm rot="4253584">
            <a:off x="10096993" y="4729744"/>
            <a:ext cx="547683" cy="757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574DD-2E9A-9EA1-A6E3-B0655D9E2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096A9-6266-1743-89F2-CF69042A3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6" name="Google Shape;5956;p34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Circuit switching: FDM and TDM</a:t>
            </a:r>
            <a:endParaRPr/>
          </a:p>
        </p:txBody>
      </p:sp>
      <p:sp>
        <p:nvSpPr>
          <p:cNvPr id="6053" name="Google Shape;6053;p34"/>
          <p:cNvSpPr txBox="1">
            <a:spLocks noGrp="1"/>
          </p:cNvSpPr>
          <p:nvPr>
            <p:ph sz="half" idx="1"/>
          </p:nvPr>
        </p:nvSpPr>
        <p:spPr>
          <a:xfrm>
            <a:off x="768431" y="1448157"/>
            <a:ext cx="5265052" cy="198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113" lvl="0" indent="-111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rgbClr val="CC0000"/>
                </a:solidFill>
              </a:rPr>
              <a:t>F</a:t>
            </a:r>
            <a:r>
              <a:rPr lang="en-US">
                <a:solidFill>
                  <a:srgbClr val="CC0000"/>
                </a:solidFill>
              </a:rPr>
              <a:t>requency Division Multiplexing </a:t>
            </a:r>
            <a:r>
              <a:rPr lang="en-US" sz="2400">
                <a:solidFill>
                  <a:srgbClr val="CC0000"/>
                </a:solidFill>
              </a:rPr>
              <a:t>(FDM)</a:t>
            </a:r>
            <a:endParaRPr sz="2400">
              <a:solidFill>
                <a:srgbClr val="CC0000"/>
              </a:solidFill>
            </a:endParaRPr>
          </a:p>
          <a:p>
            <a:pPr marL="352425" lvl="0" indent="-2222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optical, electromagnetic frequencies divided into (narrow) frequency bands</a:t>
            </a:r>
            <a:endParaRPr/>
          </a:p>
          <a:p>
            <a:pPr marL="352425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grpSp>
        <p:nvGrpSpPr>
          <p:cNvPr id="5957" name="Google Shape;5957;p34"/>
          <p:cNvGrpSpPr/>
          <p:nvPr/>
        </p:nvGrpSpPr>
        <p:grpSpPr>
          <a:xfrm>
            <a:off x="6233238" y="2058564"/>
            <a:ext cx="5507831" cy="1770857"/>
            <a:chOff x="1378" y="1352"/>
            <a:chExt cx="3470" cy="1115"/>
          </a:xfrm>
        </p:grpSpPr>
        <p:cxnSp>
          <p:nvCxnSpPr>
            <p:cNvPr id="5958" name="Google Shape;5958;p34"/>
            <p:cNvCxnSpPr/>
            <p:nvPr/>
          </p:nvCxnSpPr>
          <p:spPr>
            <a:xfrm rot="10800000">
              <a:off x="1728" y="1392"/>
              <a:ext cx="0" cy="816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959" name="Google Shape;5959;p34"/>
            <p:cNvSpPr txBox="1"/>
            <p:nvPr/>
          </p:nvSpPr>
          <p:spPr>
            <a:xfrm rot="-5400000">
              <a:off x="1069" y="1662"/>
              <a:ext cx="910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frequency</a:t>
              </a: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960" name="Google Shape;5960;p34"/>
            <p:cNvCxnSpPr/>
            <p:nvPr/>
          </p:nvCxnSpPr>
          <p:spPr>
            <a:xfrm>
              <a:off x="1728" y="2208"/>
              <a:ext cx="312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961" name="Google Shape;5961;p34"/>
            <p:cNvSpPr txBox="1"/>
            <p:nvPr/>
          </p:nvSpPr>
          <p:spPr>
            <a:xfrm>
              <a:off x="4376" y="2216"/>
              <a:ext cx="418" cy="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 sz="2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2" name="Google Shape;5962;p34"/>
            <p:cNvSpPr/>
            <p:nvPr/>
          </p:nvSpPr>
          <p:spPr>
            <a:xfrm>
              <a:off x="1776" y="1584"/>
              <a:ext cx="2880" cy="576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63" name="Google Shape;5963;p34"/>
          <p:cNvSpPr/>
          <p:nvPr/>
        </p:nvSpPr>
        <p:spPr>
          <a:xfrm>
            <a:off x="6851569" y="2438770"/>
            <a:ext cx="4572000" cy="228600"/>
          </a:xfrm>
          <a:prstGeom prst="rect">
            <a:avLst/>
          </a:prstGeom>
          <a:solidFill>
            <a:srgbClr val="3366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4" name="Google Shape;5964;p34"/>
          <p:cNvSpPr/>
          <p:nvPr/>
        </p:nvSpPr>
        <p:spPr>
          <a:xfrm>
            <a:off x="6851569" y="2667370"/>
            <a:ext cx="4572000" cy="228600"/>
          </a:xfrm>
          <a:prstGeom prst="rect">
            <a:avLst/>
          </a:prstGeom>
          <a:solidFill>
            <a:srgbClr val="99CC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5" name="Google Shape;5965;p34"/>
          <p:cNvSpPr/>
          <p:nvPr/>
        </p:nvSpPr>
        <p:spPr>
          <a:xfrm>
            <a:off x="6851569" y="2895970"/>
            <a:ext cx="4572000" cy="228600"/>
          </a:xfrm>
          <a:prstGeom prst="rect">
            <a:avLst/>
          </a:prstGeom>
          <a:solidFill>
            <a:srgbClr val="FFCC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6" name="Google Shape;5966;p34"/>
          <p:cNvSpPr/>
          <p:nvPr/>
        </p:nvSpPr>
        <p:spPr>
          <a:xfrm>
            <a:off x="6851569" y="3124570"/>
            <a:ext cx="4572000" cy="2286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67" name="Google Shape;5967;p34"/>
          <p:cNvGrpSpPr/>
          <p:nvPr/>
        </p:nvGrpSpPr>
        <p:grpSpPr>
          <a:xfrm>
            <a:off x="6249113" y="4360442"/>
            <a:ext cx="5479256" cy="1739107"/>
            <a:chOff x="1397" y="2977"/>
            <a:chExt cx="3452" cy="1095"/>
          </a:xfrm>
        </p:grpSpPr>
        <p:cxnSp>
          <p:nvCxnSpPr>
            <p:cNvPr id="5968" name="Google Shape;5968;p34"/>
            <p:cNvCxnSpPr/>
            <p:nvPr/>
          </p:nvCxnSpPr>
          <p:spPr>
            <a:xfrm rot="10800000">
              <a:off x="1728" y="2977"/>
              <a:ext cx="0" cy="816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969" name="Google Shape;5969;p34"/>
            <p:cNvSpPr txBox="1"/>
            <p:nvPr/>
          </p:nvSpPr>
          <p:spPr>
            <a:xfrm rot="-5400000">
              <a:off x="1087" y="3286"/>
              <a:ext cx="910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frequency</a:t>
              </a: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970" name="Google Shape;5970;p34"/>
            <p:cNvCxnSpPr/>
            <p:nvPr/>
          </p:nvCxnSpPr>
          <p:spPr>
            <a:xfrm>
              <a:off x="1728" y="3793"/>
              <a:ext cx="312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971" name="Google Shape;5971;p34"/>
            <p:cNvSpPr txBox="1"/>
            <p:nvPr/>
          </p:nvSpPr>
          <p:spPr>
            <a:xfrm>
              <a:off x="4385" y="3820"/>
              <a:ext cx="418" cy="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 sz="2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2" name="Google Shape;5972;p34"/>
            <p:cNvSpPr/>
            <p:nvPr/>
          </p:nvSpPr>
          <p:spPr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73" name="Google Shape;5973;p34"/>
          <p:cNvGrpSpPr/>
          <p:nvPr/>
        </p:nvGrpSpPr>
        <p:grpSpPr>
          <a:xfrm>
            <a:off x="6851569" y="4664445"/>
            <a:ext cx="3886200" cy="914400"/>
            <a:chOff x="1776" y="3168"/>
            <a:chExt cx="2448" cy="576"/>
          </a:xfrm>
        </p:grpSpPr>
        <p:sp>
          <p:nvSpPr>
            <p:cNvPr id="5974" name="Google Shape;5974;p34"/>
            <p:cNvSpPr/>
            <p:nvPr/>
          </p:nvSpPr>
          <p:spPr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5" name="Google Shape;5975;p34"/>
            <p:cNvSpPr/>
            <p:nvPr/>
          </p:nvSpPr>
          <p:spPr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6" name="Google Shape;5976;p34"/>
            <p:cNvSpPr/>
            <p:nvPr/>
          </p:nvSpPr>
          <p:spPr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7" name="Google Shape;5977;p34"/>
            <p:cNvSpPr/>
            <p:nvPr/>
          </p:nvSpPr>
          <p:spPr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8" name="Google Shape;5978;p34"/>
            <p:cNvSpPr/>
            <p:nvPr/>
          </p:nvSpPr>
          <p:spPr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79" name="Google Shape;5979;p34"/>
          <p:cNvGrpSpPr/>
          <p:nvPr/>
        </p:nvGrpSpPr>
        <p:grpSpPr>
          <a:xfrm>
            <a:off x="7080169" y="4664445"/>
            <a:ext cx="3886200" cy="914400"/>
            <a:chOff x="1920" y="3168"/>
            <a:chExt cx="2448" cy="576"/>
          </a:xfrm>
        </p:grpSpPr>
        <p:sp>
          <p:nvSpPr>
            <p:cNvPr id="5980" name="Google Shape;5980;p34"/>
            <p:cNvSpPr/>
            <p:nvPr/>
          </p:nvSpPr>
          <p:spPr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1" name="Google Shape;5981;p34"/>
            <p:cNvSpPr/>
            <p:nvPr/>
          </p:nvSpPr>
          <p:spPr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2" name="Google Shape;5982;p34"/>
            <p:cNvSpPr/>
            <p:nvPr/>
          </p:nvSpPr>
          <p:spPr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3" name="Google Shape;5983;p34"/>
            <p:cNvSpPr/>
            <p:nvPr/>
          </p:nvSpPr>
          <p:spPr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4" name="Google Shape;5984;p34"/>
            <p:cNvSpPr/>
            <p:nvPr/>
          </p:nvSpPr>
          <p:spPr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85" name="Google Shape;5985;p34"/>
          <p:cNvGrpSpPr/>
          <p:nvPr/>
        </p:nvGrpSpPr>
        <p:grpSpPr>
          <a:xfrm>
            <a:off x="7308769" y="4664445"/>
            <a:ext cx="3886200" cy="914400"/>
            <a:chOff x="2064" y="3168"/>
            <a:chExt cx="2448" cy="576"/>
          </a:xfrm>
        </p:grpSpPr>
        <p:sp>
          <p:nvSpPr>
            <p:cNvPr id="5986" name="Google Shape;5986;p34"/>
            <p:cNvSpPr/>
            <p:nvPr/>
          </p:nvSpPr>
          <p:spPr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7" name="Google Shape;5987;p34"/>
            <p:cNvSpPr/>
            <p:nvPr/>
          </p:nvSpPr>
          <p:spPr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8" name="Google Shape;5988;p34"/>
            <p:cNvSpPr/>
            <p:nvPr/>
          </p:nvSpPr>
          <p:spPr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9" name="Google Shape;5989;p34"/>
            <p:cNvSpPr/>
            <p:nvPr/>
          </p:nvSpPr>
          <p:spPr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0" name="Google Shape;5990;p34"/>
            <p:cNvSpPr/>
            <p:nvPr/>
          </p:nvSpPr>
          <p:spPr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91" name="Google Shape;5991;p34"/>
          <p:cNvGrpSpPr/>
          <p:nvPr/>
        </p:nvGrpSpPr>
        <p:grpSpPr>
          <a:xfrm>
            <a:off x="7537369" y="4664445"/>
            <a:ext cx="3886200" cy="914400"/>
            <a:chOff x="2208" y="3168"/>
            <a:chExt cx="2448" cy="576"/>
          </a:xfrm>
        </p:grpSpPr>
        <p:sp>
          <p:nvSpPr>
            <p:cNvPr id="5992" name="Google Shape;5992;p34"/>
            <p:cNvSpPr/>
            <p:nvPr/>
          </p:nvSpPr>
          <p:spPr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3" name="Google Shape;5993;p34"/>
            <p:cNvSpPr/>
            <p:nvPr/>
          </p:nvSpPr>
          <p:spPr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4" name="Google Shape;5994;p34"/>
            <p:cNvSpPr/>
            <p:nvPr/>
          </p:nvSpPr>
          <p:spPr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5" name="Google Shape;5995;p34"/>
            <p:cNvSpPr/>
            <p:nvPr/>
          </p:nvSpPr>
          <p:spPr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6" name="Google Shape;5996;p34"/>
            <p:cNvSpPr/>
            <p:nvPr/>
          </p:nvSpPr>
          <p:spPr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97" name="Google Shape;5997;p34"/>
          <p:cNvGrpSpPr/>
          <p:nvPr/>
        </p:nvGrpSpPr>
        <p:grpSpPr>
          <a:xfrm>
            <a:off x="6851569" y="2667370"/>
            <a:ext cx="4572000" cy="457200"/>
            <a:chOff x="1776" y="1728"/>
            <a:chExt cx="2880" cy="288"/>
          </a:xfrm>
        </p:grpSpPr>
        <p:cxnSp>
          <p:nvCxnSpPr>
            <p:cNvPr id="5998" name="Google Shape;5998;p34"/>
            <p:cNvCxnSpPr/>
            <p:nvPr/>
          </p:nvCxnSpPr>
          <p:spPr>
            <a:xfrm>
              <a:off x="1776" y="1728"/>
              <a:ext cx="28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9" name="Google Shape;5999;p34"/>
            <p:cNvCxnSpPr/>
            <p:nvPr/>
          </p:nvCxnSpPr>
          <p:spPr>
            <a:xfrm>
              <a:off x="1776" y="1872"/>
              <a:ext cx="28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0" name="Google Shape;6000;p34"/>
            <p:cNvCxnSpPr/>
            <p:nvPr/>
          </p:nvCxnSpPr>
          <p:spPr>
            <a:xfrm>
              <a:off x="1776" y="2016"/>
              <a:ext cx="28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01" name="Google Shape;6001;p34"/>
          <p:cNvGrpSpPr/>
          <p:nvPr/>
        </p:nvGrpSpPr>
        <p:grpSpPr>
          <a:xfrm>
            <a:off x="7080169" y="4664445"/>
            <a:ext cx="4114800" cy="914400"/>
            <a:chOff x="1920" y="3168"/>
            <a:chExt cx="2592" cy="576"/>
          </a:xfrm>
        </p:grpSpPr>
        <p:cxnSp>
          <p:nvCxnSpPr>
            <p:cNvPr id="6002" name="Google Shape;6002;p34"/>
            <p:cNvCxnSpPr/>
            <p:nvPr/>
          </p:nvCxnSpPr>
          <p:spPr>
            <a:xfrm>
              <a:off x="1920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3" name="Google Shape;6003;p34"/>
            <p:cNvCxnSpPr/>
            <p:nvPr/>
          </p:nvCxnSpPr>
          <p:spPr>
            <a:xfrm>
              <a:off x="2064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4" name="Google Shape;6004;p34"/>
            <p:cNvCxnSpPr/>
            <p:nvPr/>
          </p:nvCxnSpPr>
          <p:spPr>
            <a:xfrm>
              <a:off x="2208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5" name="Google Shape;6005;p34"/>
            <p:cNvCxnSpPr/>
            <p:nvPr/>
          </p:nvCxnSpPr>
          <p:spPr>
            <a:xfrm>
              <a:off x="2352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6" name="Google Shape;6006;p34"/>
            <p:cNvCxnSpPr/>
            <p:nvPr/>
          </p:nvCxnSpPr>
          <p:spPr>
            <a:xfrm>
              <a:off x="2496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7" name="Google Shape;6007;p34"/>
            <p:cNvCxnSpPr/>
            <p:nvPr/>
          </p:nvCxnSpPr>
          <p:spPr>
            <a:xfrm>
              <a:off x="2640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8" name="Google Shape;6008;p34"/>
            <p:cNvCxnSpPr/>
            <p:nvPr/>
          </p:nvCxnSpPr>
          <p:spPr>
            <a:xfrm>
              <a:off x="2784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9" name="Google Shape;6009;p34"/>
            <p:cNvCxnSpPr/>
            <p:nvPr/>
          </p:nvCxnSpPr>
          <p:spPr>
            <a:xfrm>
              <a:off x="2928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0" name="Google Shape;6010;p34"/>
            <p:cNvCxnSpPr/>
            <p:nvPr/>
          </p:nvCxnSpPr>
          <p:spPr>
            <a:xfrm>
              <a:off x="3072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1" name="Google Shape;6011;p34"/>
            <p:cNvCxnSpPr/>
            <p:nvPr/>
          </p:nvCxnSpPr>
          <p:spPr>
            <a:xfrm>
              <a:off x="3216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2" name="Google Shape;6012;p34"/>
            <p:cNvCxnSpPr/>
            <p:nvPr/>
          </p:nvCxnSpPr>
          <p:spPr>
            <a:xfrm>
              <a:off x="3360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3" name="Google Shape;6013;p34"/>
            <p:cNvCxnSpPr/>
            <p:nvPr/>
          </p:nvCxnSpPr>
          <p:spPr>
            <a:xfrm>
              <a:off x="3504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4" name="Google Shape;6014;p34"/>
            <p:cNvCxnSpPr/>
            <p:nvPr/>
          </p:nvCxnSpPr>
          <p:spPr>
            <a:xfrm>
              <a:off x="3648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5" name="Google Shape;6015;p34"/>
            <p:cNvCxnSpPr/>
            <p:nvPr/>
          </p:nvCxnSpPr>
          <p:spPr>
            <a:xfrm>
              <a:off x="3792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6" name="Google Shape;6016;p34"/>
            <p:cNvCxnSpPr/>
            <p:nvPr/>
          </p:nvCxnSpPr>
          <p:spPr>
            <a:xfrm>
              <a:off x="3936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7" name="Google Shape;6017;p34"/>
            <p:cNvCxnSpPr/>
            <p:nvPr/>
          </p:nvCxnSpPr>
          <p:spPr>
            <a:xfrm>
              <a:off x="4080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8" name="Google Shape;6018;p34"/>
            <p:cNvCxnSpPr/>
            <p:nvPr/>
          </p:nvCxnSpPr>
          <p:spPr>
            <a:xfrm>
              <a:off x="4224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9" name="Google Shape;6019;p34"/>
            <p:cNvCxnSpPr/>
            <p:nvPr/>
          </p:nvCxnSpPr>
          <p:spPr>
            <a:xfrm>
              <a:off x="4368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0" name="Google Shape;6020;p34"/>
            <p:cNvCxnSpPr/>
            <p:nvPr/>
          </p:nvCxnSpPr>
          <p:spPr>
            <a:xfrm>
              <a:off x="4512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21" name="Google Shape;6021;p34"/>
          <p:cNvGrpSpPr/>
          <p:nvPr/>
        </p:nvGrpSpPr>
        <p:grpSpPr>
          <a:xfrm>
            <a:off x="6851569" y="2553070"/>
            <a:ext cx="4572000" cy="685800"/>
            <a:chOff x="1776" y="1656"/>
            <a:chExt cx="2880" cy="432"/>
          </a:xfrm>
        </p:grpSpPr>
        <p:cxnSp>
          <p:nvCxnSpPr>
            <p:cNvPr id="6022" name="Google Shape;6022;p34"/>
            <p:cNvCxnSpPr/>
            <p:nvPr/>
          </p:nvCxnSpPr>
          <p:spPr>
            <a:xfrm>
              <a:off x="1776" y="1656"/>
              <a:ext cx="28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23" name="Google Shape;6023;p34"/>
            <p:cNvCxnSpPr/>
            <p:nvPr/>
          </p:nvCxnSpPr>
          <p:spPr>
            <a:xfrm>
              <a:off x="1776" y="1800"/>
              <a:ext cx="28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24" name="Google Shape;6024;p34"/>
            <p:cNvCxnSpPr/>
            <p:nvPr/>
          </p:nvCxnSpPr>
          <p:spPr>
            <a:xfrm>
              <a:off x="1776" y="1944"/>
              <a:ext cx="28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25" name="Google Shape;6025;p34"/>
            <p:cNvCxnSpPr/>
            <p:nvPr/>
          </p:nvCxnSpPr>
          <p:spPr>
            <a:xfrm>
              <a:off x="1776" y="2088"/>
              <a:ext cx="28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26" name="Google Shape;6026;p34"/>
          <p:cNvGrpSpPr/>
          <p:nvPr/>
        </p:nvGrpSpPr>
        <p:grpSpPr>
          <a:xfrm>
            <a:off x="6965869" y="4664445"/>
            <a:ext cx="4343400" cy="914400"/>
            <a:chOff x="1848" y="3168"/>
            <a:chExt cx="2736" cy="576"/>
          </a:xfrm>
        </p:grpSpPr>
        <p:cxnSp>
          <p:nvCxnSpPr>
            <p:cNvPr id="6027" name="Google Shape;6027;p34"/>
            <p:cNvCxnSpPr/>
            <p:nvPr/>
          </p:nvCxnSpPr>
          <p:spPr>
            <a:xfrm>
              <a:off x="1848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28" name="Google Shape;6028;p34"/>
            <p:cNvCxnSpPr/>
            <p:nvPr/>
          </p:nvCxnSpPr>
          <p:spPr>
            <a:xfrm>
              <a:off x="1992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29" name="Google Shape;6029;p34"/>
            <p:cNvCxnSpPr/>
            <p:nvPr/>
          </p:nvCxnSpPr>
          <p:spPr>
            <a:xfrm>
              <a:off x="2136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30" name="Google Shape;6030;p34"/>
            <p:cNvCxnSpPr/>
            <p:nvPr/>
          </p:nvCxnSpPr>
          <p:spPr>
            <a:xfrm>
              <a:off x="2280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31" name="Google Shape;6031;p34"/>
            <p:cNvCxnSpPr/>
            <p:nvPr/>
          </p:nvCxnSpPr>
          <p:spPr>
            <a:xfrm>
              <a:off x="2424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32" name="Google Shape;6032;p34"/>
            <p:cNvCxnSpPr/>
            <p:nvPr/>
          </p:nvCxnSpPr>
          <p:spPr>
            <a:xfrm>
              <a:off x="2568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33" name="Google Shape;6033;p34"/>
            <p:cNvCxnSpPr/>
            <p:nvPr/>
          </p:nvCxnSpPr>
          <p:spPr>
            <a:xfrm>
              <a:off x="2712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34" name="Google Shape;6034;p34"/>
            <p:cNvCxnSpPr/>
            <p:nvPr/>
          </p:nvCxnSpPr>
          <p:spPr>
            <a:xfrm>
              <a:off x="2856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35" name="Google Shape;6035;p34"/>
            <p:cNvCxnSpPr/>
            <p:nvPr/>
          </p:nvCxnSpPr>
          <p:spPr>
            <a:xfrm>
              <a:off x="3000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36" name="Google Shape;6036;p34"/>
            <p:cNvCxnSpPr/>
            <p:nvPr/>
          </p:nvCxnSpPr>
          <p:spPr>
            <a:xfrm>
              <a:off x="3144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37" name="Google Shape;6037;p34"/>
            <p:cNvCxnSpPr/>
            <p:nvPr/>
          </p:nvCxnSpPr>
          <p:spPr>
            <a:xfrm>
              <a:off x="3288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38" name="Google Shape;6038;p34"/>
            <p:cNvCxnSpPr/>
            <p:nvPr/>
          </p:nvCxnSpPr>
          <p:spPr>
            <a:xfrm>
              <a:off x="3432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39" name="Google Shape;6039;p34"/>
            <p:cNvCxnSpPr/>
            <p:nvPr/>
          </p:nvCxnSpPr>
          <p:spPr>
            <a:xfrm>
              <a:off x="3576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40" name="Google Shape;6040;p34"/>
            <p:cNvCxnSpPr/>
            <p:nvPr/>
          </p:nvCxnSpPr>
          <p:spPr>
            <a:xfrm>
              <a:off x="3720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41" name="Google Shape;6041;p34"/>
            <p:cNvCxnSpPr/>
            <p:nvPr/>
          </p:nvCxnSpPr>
          <p:spPr>
            <a:xfrm>
              <a:off x="3864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42" name="Google Shape;6042;p34"/>
            <p:cNvCxnSpPr/>
            <p:nvPr/>
          </p:nvCxnSpPr>
          <p:spPr>
            <a:xfrm>
              <a:off x="4008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43" name="Google Shape;6043;p34"/>
            <p:cNvCxnSpPr/>
            <p:nvPr/>
          </p:nvCxnSpPr>
          <p:spPr>
            <a:xfrm>
              <a:off x="4152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44" name="Google Shape;6044;p34"/>
            <p:cNvCxnSpPr/>
            <p:nvPr/>
          </p:nvCxnSpPr>
          <p:spPr>
            <a:xfrm>
              <a:off x="4296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45" name="Google Shape;6045;p34"/>
            <p:cNvCxnSpPr/>
            <p:nvPr/>
          </p:nvCxnSpPr>
          <p:spPr>
            <a:xfrm>
              <a:off x="4440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46" name="Google Shape;6046;p34"/>
            <p:cNvCxnSpPr/>
            <p:nvPr/>
          </p:nvCxnSpPr>
          <p:spPr>
            <a:xfrm>
              <a:off x="4584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47" name="Google Shape;6047;p34"/>
          <p:cNvGrpSpPr/>
          <p:nvPr/>
        </p:nvGrpSpPr>
        <p:grpSpPr>
          <a:xfrm>
            <a:off x="8985169" y="1632322"/>
            <a:ext cx="2438400" cy="523876"/>
            <a:chOff x="3648" y="266"/>
            <a:chExt cx="1536" cy="330"/>
          </a:xfrm>
        </p:grpSpPr>
        <p:sp>
          <p:nvSpPr>
            <p:cNvPr id="6048" name="Google Shape;6048;p34"/>
            <p:cNvSpPr txBox="1"/>
            <p:nvPr/>
          </p:nvSpPr>
          <p:spPr>
            <a:xfrm>
              <a:off x="3648" y="266"/>
              <a:ext cx="767" cy="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 users</a:t>
              </a: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9" name="Google Shape;6049;p34"/>
            <p:cNvSpPr/>
            <p:nvPr/>
          </p:nvSpPr>
          <p:spPr>
            <a:xfrm>
              <a:off x="4464" y="352"/>
              <a:ext cx="144" cy="144"/>
            </a:xfrm>
            <a:prstGeom prst="rect">
              <a:avLst/>
            </a:prstGeom>
            <a:solidFill>
              <a:srgbClr val="3366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0" name="Google Shape;6050;p34"/>
            <p:cNvSpPr/>
            <p:nvPr/>
          </p:nvSpPr>
          <p:spPr>
            <a:xfrm>
              <a:off x="4656" y="352"/>
              <a:ext cx="144" cy="144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1" name="Google Shape;6051;p34"/>
            <p:cNvSpPr/>
            <p:nvPr/>
          </p:nvSpPr>
          <p:spPr>
            <a:xfrm>
              <a:off x="4848" y="352"/>
              <a:ext cx="144" cy="144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2" name="Google Shape;6052;p34"/>
            <p:cNvSpPr/>
            <p:nvPr/>
          </p:nvSpPr>
          <p:spPr>
            <a:xfrm>
              <a:off x="5040" y="352"/>
              <a:ext cx="144" cy="144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54" name="Google Shape;6054;p34"/>
          <p:cNvSpPr txBox="1"/>
          <p:nvPr/>
        </p:nvSpPr>
        <p:spPr>
          <a:xfrm>
            <a:off x="851118" y="4389639"/>
            <a:ext cx="5276102" cy="2468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113" marR="0" lvl="0" indent="-111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r>
              <a:rPr lang="en-US" sz="24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Division Multiplexing </a:t>
            </a:r>
            <a:r>
              <a:rPr lang="en-US" sz="24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(TDM)</a:t>
            </a:r>
            <a:endParaRPr sz="2400" b="0" i="0" u="none" strike="noStrike" cap="non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2425" marR="0" lvl="0" indent="-222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divided into slots</a:t>
            </a:r>
            <a:endParaRPr/>
          </a:p>
        </p:txBody>
      </p:sp>
      <p:sp>
        <p:nvSpPr>
          <p:cNvPr id="6055" name="Google Shape;6055;p34"/>
          <p:cNvSpPr txBox="1"/>
          <p:nvPr/>
        </p:nvSpPr>
        <p:spPr>
          <a:xfrm>
            <a:off x="758125" y="3253122"/>
            <a:ext cx="5265052" cy="1039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52425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lang="en-US"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call allocated its own band, can transmit at max rate of that narrow band </a:t>
            </a:r>
            <a:endParaRPr sz="2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2425" marR="0" lvl="0" indent="-5778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6" name="Google Shape;6056;p34"/>
          <p:cNvSpPr txBox="1"/>
          <p:nvPr/>
        </p:nvSpPr>
        <p:spPr>
          <a:xfrm>
            <a:off x="848536" y="5261674"/>
            <a:ext cx="5276102" cy="2468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52425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call allocated periodic slot(s), can transmit at maximum rate of (wider) frequency band (only)  during its time slot(s)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3DEA2-B5E5-4161-2159-88AB48256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28DD2-01F2-64F3-7D64-3B8FFE46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3" name="Google Shape;6063;p35"/>
          <p:cNvSpPr txBox="1">
            <a:spLocks noGrp="1"/>
          </p:cNvSpPr>
          <p:nvPr>
            <p:ph type="title"/>
          </p:nvPr>
        </p:nvSpPr>
        <p:spPr>
          <a:xfrm>
            <a:off x="838200" y="244222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 switching versus circuit switching</a:t>
            </a:r>
            <a:endParaRPr/>
          </a:p>
        </p:txBody>
      </p:sp>
      <p:sp>
        <p:nvSpPr>
          <p:cNvPr id="6064" name="Google Shape;6064;p35"/>
          <p:cNvSpPr txBox="1"/>
          <p:nvPr/>
        </p:nvSpPr>
        <p:spPr>
          <a:xfrm>
            <a:off x="1798051" y="1331088"/>
            <a:ext cx="4938590" cy="193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31775" marR="0" lvl="0" indent="-2317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Gb/s link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user: </a:t>
            </a:r>
            <a:endParaRPr/>
          </a:p>
          <a:p>
            <a:pPr marL="514350" marR="0" lvl="1" indent="-21748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Mb/s when “active”</a:t>
            </a:r>
            <a:endParaRPr/>
          </a:p>
          <a:p>
            <a:pPr marL="514350" marR="0" lvl="1" indent="-21748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10% of time</a:t>
            </a:r>
            <a:endParaRPr/>
          </a:p>
          <a:p>
            <a:pPr marL="566738" marR="0" lvl="1" indent="-920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1775" marR="0" lvl="0" indent="-793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5" name="Google Shape;6065;p35"/>
          <p:cNvSpPr txBox="1"/>
          <p:nvPr/>
        </p:nvSpPr>
        <p:spPr>
          <a:xfrm>
            <a:off x="770020" y="3313964"/>
            <a:ext cx="1108509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52425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many users can use this network under circuit-switching and packet switching?</a:t>
            </a:r>
            <a:endParaRPr/>
          </a:p>
        </p:txBody>
      </p:sp>
      <p:grpSp>
        <p:nvGrpSpPr>
          <p:cNvPr id="6067" name="Google Shape;6067;p35"/>
          <p:cNvGrpSpPr/>
          <p:nvPr/>
        </p:nvGrpSpPr>
        <p:grpSpPr>
          <a:xfrm>
            <a:off x="5274718" y="1427105"/>
            <a:ext cx="4284372" cy="1665011"/>
            <a:chOff x="6463839" y="2201136"/>
            <a:chExt cx="5112300" cy="2005013"/>
          </a:xfrm>
        </p:grpSpPr>
        <p:cxnSp>
          <p:nvCxnSpPr>
            <p:cNvPr id="6068" name="Google Shape;6068;p35"/>
            <p:cNvCxnSpPr/>
            <p:nvPr/>
          </p:nvCxnSpPr>
          <p:spPr>
            <a:xfrm>
              <a:off x="7197264" y="2684966"/>
              <a:ext cx="838200" cy="457200"/>
            </a:xfrm>
            <a:prstGeom prst="straightConnector1">
              <a:avLst/>
            </a:prstGeom>
            <a:noFill/>
            <a:ln w="28575" cap="flat" cmpd="sng">
              <a:solidFill>
                <a:srgbClr val="0000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9" name="Google Shape;6069;p35"/>
            <p:cNvCxnSpPr/>
            <p:nvPr/>
          </p:nvCxnSpPr>
          <p:spPr>
            <a:xfrm>
              <a:off x="8027887" y="3142166"/>
              <a:ext cx="2038350" cy="0"/>
            </a:xfrm>
            <a:prstGeom prst="straightConnector1">
              <a:avLst/>
            </a:prstGeom>
            <a:noFill/>
            <a:ln w="28575" cap="flat" cmpd="sng">
              <a:solidFill>
                <a:srgbClr val="0000A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070" name="Google Shape;6070;p35"/>
            <p:cNvCxnSpPr/>
            <p:nvPr/>
          </p:nvCxnSpPr>
          <p:spPr>
            <a:xfrm>
              <a:off x="8027887" y="3317507"/>
              <a:ext cx="2038350" cy="0"/>
            </a:xfrm>
            <a:prstGeom prst="straightConnector1">
              <a:avLst/>
            </a:prstGeom>
            <a:noFill/>
            <a:ln w="28575" cap="flat" cmpd="sng">
              <a:solidFill>
                <a:srgbClr val="0000A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071" name="Google Shape;6071;p35"/>
            <p:cNvCxnSpPr/>
            <p:nvPr/>
          </p:nvCxnSpPr>
          <p:spPr>
            <a:xfrm rot="10800000" flipH="1">
              <a:off x="7273464" y="3317507"/>
              <a:ext cx="761999" cy="609599"/>
            </a:xfrm>
            <a:prstGeom prst="straightConnector1">
              <a:avLst/>
            </a:prstGeom>
            <a:noFill/>
            <a:ln w="28575" cap="flat" cmpd="sng">
              <a:solidFill>
                <a:srgbClr val="0000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72" name="Google Shape;6072;p35"/>
            <p:cNvSpPr txBox="1"/>
            <p:nvPr/>
          </p:nvSpPr>
          <p:spPr>
            <a:xfrm>
              <a:off x="6979492" y="2909443"/>
              <a:ext cx="876970" cy="681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Calibri"/>
                <a:buNone/>
              </a:pPr>
              <a:r>
                <a:rPr lang="en-US" sz="1800" b="0" i="1" u="none" strike="noStrike" cap="non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r>
                <a:rPr lang="en-US" sz="1800" b="0" i="0" u="none" strike="noStrike" cap="non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users</a:t>
              </a:r>
              <a:endParaRPr/>
            </a:p>
          </p:txBody>
        </p:sp>
        <p:sp>
          <p:nvSpPr>
            <p:cNvPr id="6073" name="Google Shape;6073;p35"/>
            <p:cNvSpPr txBox="1"/>
            <p:nvPr/>
          </p:nvSpPr>
          <p:spPr>
            <a:xfrm>
              <a:off x="10245005" y="3251831"/>
              <a:ext cx="13311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Gbps link</a:t>
              </a:r>
              <a:endParaRPr/>
            </a:p>
          </p:txBody>
        </p:sp>
        <p:cxnSp>
          <p:nvCxnSpPr>
            <p:cNvPr id="6074" name="Google Shape;6074;p35"/>
            <p:cNvCxnSpPr/>
            <p:nvPr/>
          </p:nvCxnSpPr>
          <p:spPr>
            <a:xfrm>
              <a:off x="9308639" y="3234599"/>
              <a:ext cx="1409700" cy="0"/>
            </a:xfrm>
            <a:prstGeom prst="straightConnector1">
              <a:avLst/>
            </a:prstGeom>
            <a:noFill/>
            <a:ln w="444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75" name="Google Shape;6075;p35"/>
            <p:cNvSpPr txBox="1"/>
            <p:nvPr/>
          </p:nvSpPr>
          <p:spPr>
            <a:xfrm rot="5273514">
              <a:off x="6621034" y="2903648"/>
              <a:ext cx="736600" cy="51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…..</a:t>
              </a:r>
              <a:endParaRPr/>
            </a:p>
          </p:txBody>
        </p:sp>
        <p:grpSp>
          <p:nvGrpSpPr>
            <p:cNvPr id="6076" name="Google Shape;6076;p35"/>
            <p:cNvGrpSpPr/>
            <p:nvPr/>
          </p:nvGrpSpPr>
          <p:grpSpPr>
            <a:xfrm>
              <a:off x="6463839" y="2201136"/>
              <a:ext cx="779462" cy="679450"/>
              <a:chOff x="-44" y="1473"/>
              <a:chExt cx="981" cy="1105"/>
            </a:xfrm>
          </p:grpSpPr>
          <p:pic>
            <p:nvPicPr>
              <p:cNvPr id="6077" name="Google Shape;6077;p35" descr="desktop_computer_stylized_medium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78" name="Google Shape;6078;p35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9" name="Google Shape;6079;p35"/>
            <p:cNvGrpSpPr/>
            <p:nvPr/>
          </p:nvGrpSpPr>
          <p:grpSpPr>
            <a:xfrm>
              <a:off x="6468601" y="3526699"/>
              <a:ext cx="779463" cy="679450"/>
              <a:chOff x="-44" y="1473"/>
              <a:chExt cx="981" cy="1105"/>
            </a:xfrm>
          </p:grpSpPr>
          <p:pic>
            <p:nvPicPr>
              <p:cNvPr id="6080" name="Google Shape;6080;p35" descr="desktop_computer_stylized_medium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81" name="Google Shape;6081;p35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82" name="Google Shape;6082;p35"/>
            <p:cNvGrpSpPr/>
            <p:nvPr/>
          </p:nvGrpSpPr>
          <p:grpSpPr>
            <a:xfrm>
              <a:off x="8273141" y="2958864"/>
              <a:ext cx="1158784" cy="572412"/>
              <a:chOff x="7493876" y="2774731"/>
              <a:chExt cx="1481958" cy="894622"/>
            </a:xfrm>
          </p:grpSpPr>
          <p:sp>
            <p:nvSpPr>
              <p:cNvPr id="6083" name="Google Shape;6083;p3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084" name="Google Shape;6084;p3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085" name="Google Shape;6085;p3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86" name="Google Shape;6086;p3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7" name="Google Shape;6087;p3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8" name="Google Shape;6088;p3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9" name="Google Shape;6089;p3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6090" name="Google Shape;6090;p35"/>
          <p:cNvSpPr txBox="1"/>
          <p:nvPr/>
        </p:nvSpPr>
        <p:spPr>
          <a:xfrm>
            <a:off x="908221" y="3603662"/>
            <a:ext cx="4938590" cy="96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66738" marR="0" lvl="1" indent="-920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1775" marR="0" lvl="0" indent="-2317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circuit-switching: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 users</a:t>
            </a:r>
            <a:endParaRPr/>
          </a:p>
          <a:p>
            <a:pPr marL="231775" marR="0" lvl="0" indent="-793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91" name="Google Shape;6091;p35"/>
          <p:cNvGrpSpPr/>
          <p:nvPr/>
        </p:nvGrpSpPr>
        <p:grpSpPr>
          <a:xfrm>
            <a:off x="914111" y="4198445"/>
            <a:ext cx="10214965" cy="2164114"/>
            <a:chOff x="949766" y="3703137"/>
            <a:chExt cx="10214965" cy="2164114"/>
          </a:xfrm>
        </p:grpSpPr>
        <p:grpSp>
          <p:nvGrpSpPr>
            <p:cNvPr id="6092" name="Google Shape;6092;p35"/>
            <p:cNvGrpSpPr/>
            <p:nvPr/>
          </p:nvGrpSpPr>
          <p:grpSpPr>
            <a:xfrm>
              <a:off x="6219664" y="4101095"/>
              <a:ext cx="4945068" cy="1295399"/>
              <a:chOff x="2915" y="2642"/>
              <a:chExt cx="3115" cy="816"/>
            </a:xfrm>
          </p:grpSpPr>
          <p:sp>
            <p:nvSpPr>
              <p:cNvPr id="6093" name="Google Shape;6093;p35"/>
              <p:cNvSpPr txBox="1"/>
              <p:nvPr/>
            </p:nvSpPr>
            <p:spPr>
              <a:xfrm>
                <a:off x="2915" y="2642"/>
                <a:ext cx="3115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800"/>
                  <a:buFont typeface="Calibri"/>
                  <a:buNone/>
                </a:pPr>
                <a:r>
                  <a:rPr lang="en-US" sz="2800" b="0" i="1" u="none" strike="noStrike" cap="non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Q:</a:t>
                </a:r>
                <a:r>
                  <a:rPr lang="en-US"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how did we get value 0.0004?</a:t>
                </a:r>
                <a:endParaRPr/>
              </a:p>
            </p:txBody>
          </p:sp>
          <p:sp>
            <p:nvSpPr>
              <p:cNvPr id="6094" name="Google Shape;6094;p35"/>
              <p:cNvSpPr txBox="1"/>
              <p:nvPr/>
            </p:nvSpPr>
            <p:spPr>
              <a:xfrm>
                <a:off x="2930" y="2935"/>
                <a:ext cx="2986" cy="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800"/>
                  <a:buFont typeface="Calibri"/>
                  <a:buNone/>
                </a:pPr>
                <a:r>
                  <a:rPr lang="en-US" sz="2800" b="0" i="1" u="none" strike="noStrike" cap="none" dirty="0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A:</a:t>
                </a:r>
                <a:r>
                  <a:rPr lang="en-US" sz="2800" b="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HW problem </a:t>
                </a:r>
                <a:r>
                  <a:rPr lang="en-US" sz="2000" b="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(for those with course in probability only)</a:t>
                </a:r>
                <a:endParaRPr sz="28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95" name="Google Shape;6095;p35"/>
            <p:cNvSpPr txBox="1"/>
            <p:nvPr/>
          </p:nvSpPr>
          <p:spPr>
            <a:xfrm>
              <a:off x="949766" y="3703137"/>
              <a:ext cx="4938590" cy="2164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566738" marR="0" lvl="1" indent="-9207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Pts val="2000"/>
                <a:buFont typeface="Arial"/>
                <a:buNone/>
              </a:pPr>
              <a:endParaRPr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31775" marR="0" lvl="0" indent="-231775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Pts val="2800"/>
                <a:buFont typeface="Noto Sans Symbols"/>
                <a:buChar char="▪"/>
              </a:pPr>
              <a:r>
                <a:rPr lang="en-US" sz="2800" b="0" i="1" u="none" strike="noStrike" cap="none" dirty="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packet switching:</a:t>
              </a:r>
              <a:r>
                <a:rPr lang="en-US" sz="28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4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with 35 users, probability &gt; 10 active at same time is less than .0004 *</a:t>
              </a:r>
              <a:endParaRPr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A155CC-6764-6119-0DD0-E1B6DBBE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39CA7-2AE4-618C-5A34-6C3A783D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07" name="Rectangle 6106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9" name="Rectangle 6108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02" name="Google Shape;6102;p36"/>
          <p:cNvSpPr txBox="1"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Packet switching versus circuit switching</a:t>
            </a:r>
          </a:p>
        </p:txBody>
      </p:sp>
      <p:sp>
        <p:nvSpPr>
          <p:cNvPr id="6111" name="Rectangle 6110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F31288-1208-3B62-07F2-3ED97152B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pPr marL="287338" indent="-287338"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b="0" i="0" u="none" strike="noStrike" cap="none">
                <a:latin typeface="Calibri"/>
                <a:ea typeface="Calibri"/>
                <a:cs typeface="Calibri"/>
                <a:sym typeface="Calibri"/>
              </a:rPr>
              <a:t>Is packet switching a “slam dunk winner”?</a:t>
            </a:r>
          </a:p>
          <a:p>
            <a:pPr marL="287338" marR="0" lvl="0" indent="-287338" rtl="0"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b="0" i="0" u="none" strike="noStrike" cap="none">
                <a:latin typeface="Calibri"/>
                <a:ea typeface="Calibri"/>
                <a:cs typeface="Calibri"/>
                <a:sym typeface="Calibri"/>
              </a:rPr>
              <a:t>great for “</a:t>
            </a:r>
            <a:r>
              <a:rPr lang="en-US" b="0" i="0" u="none" strike="noStrike" cap="none" err="1">
                <a:latin typeface="Calibri"/>
                <a:ea typeface="Calibri"/>
                <a:cs typeface="Calibri"/>
                <a:sym typeface="Calibri"/>
              </a:rPr>
              <a:t>bursty</a:t>
            </a:r>
            <a:r>
              <a:rPr lang="en-US" b="0" i="0" u="none" strike="noStrike" cap="none">
                <a:latin typeface="Calibri"/>
                <a:ea typeface="Calibri"/>
                <a:cs typeface="Calibri"/>
                <a:sym typeface="Calibri"/>
              </a:rPr>
              <a:t>” data – sometimes has data to send, but at other times not</a:t>
            </a:r>
            <a:endParaRPr lang="en-US"/>
          </a:p>
          <a:p>
            <a:pPr marL="682625" marR="0" lvl="1" indent="-225425" rtl="0"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b="0" i="0" u="none" strike="noStrike" cap="none">
                <a:latin typeface="Calibri"/>
                <a:ea typeface="Calibri"/>
                <a:cs typeface="Calibri"/>
                <a:sym typeface="Calibri"/>
              </a:rPr>
              <a:t>resource sharing</a:t>
            </a:r>
            <a:endParaRPr lang="en-US"/>
          </a:p>
          <a:p>
            <a:pPr marL="682625" marR="0" lvl="1" indent="-225425" rtl="0"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b="0" i="0" u="none" strike="noStrike" cap="none">
                <a:latin typeface="Calibri"/>
                <a:ea typeface="Calibri"/>
                <a:cs typeface="Calibri"/>
                <a:sym typeface="Calibri"/>
              </a:rPr>
              <a:t>simpler, no call setup</a:t>
            </a:r>
          </a:p>
          <a:p>
            <a:pPr marL="287338" marR="0" lvl="0" indent="-287338" rtl="0"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b="0" i="0" u="none" strike="noStrike" cap="none">
                <a:latin typeface="Calibri"/>
                <a:ea typeface="Calibri"/>
                <a:cs typeface="Calibri"/>
                <a:sym typeface="Calibri"/>
              </a:rPr>
              <a:t>excessive congestion possible: packet delay and loss due to buffer overflow</a:t>
            </a:r>
            <a:endParaRPr lang="en-US"/>
          </a:p>
          <a:p>
            <a:pPr marL="682625" marR="0" lvl="1" indent="-225425" rtl="0"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b="0" i="0" u="none" strike="noStrike" cap="none">
                <a:latin typeface="Calibri"/>
                <a:ea typeface="Calibri"/>
                <a:cs typeface="Calibri"/>
                <a:sym typeface="Calibri"/>
              </a:rPr>
              <a:t>protocols needed for reliable data transfer, congestion control</a:t>
            </a:r>
          </a:p>
          <a:p>
            <a:pPr marL="287338" marR="0" lvl="0" indent="-287338" rtl="0"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b="0" i="1" u="none" strike="noStrike" cap="none"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lang="en-US" b="0" i="0" u="none" strike="noStrike" cap="none">
                <a:latin typeface="Calibri"/>
                <a:ea typeface="Calibri"/>
                <a:cs typeface="Calibri"/>
                <a:sym typeface="Calibri"/>
              </a:rPr>
              <a:t> How to provide circuit-like behavior with packet-switching?</a:t>
            </a:r>
            <a:endParaRPr lang="en-US"/>
          </a:p>
          <a:p>
            <a:pPr marL="682625" marR="0" lvl="1" indent="-225425" rtl="0"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b="0" i="0" u="none" strike="noStrike" cap="none">
                <a:latin typeface="Calibri"/>
                <a:ea typeface="Calibri"/>
                <a:cs typeface="Calibri"/>
                <a:sym typeface="Calibri"/>
              </a:rPr>
              <a:t>“It’s complicated.” We’ll study various techniques that try to make packet switching as “circuit-like” as possible.</a:t>
            </a:r>
          </a:p>
          <a:p>
            <a:pPr marL="390017" indent="-225425"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b="0" i="1" u="none" strike="noStrike" cap="none"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lang="en-US" b="0" i="0" u="none" strike="noStrike" cap="none">
                <a:latin typeface="Calibri"/>
                <a:ea typeface="Calibri"/>
                <a:cs typeface="Calibri"/>
                <a:sym typeface="Calibri"/>
              </a:rPr>
              <a:t>  human analogies of reserved resources (circuit switching) versus on-demand allocation (packet switching)?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3340A-1061-5AAD-C7A9-68BE9F23A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2017" y="6459785"/>
            <a:ext cx="5105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2"/>
                </a:solidFill>
              </a:rPr>
              <a:t>zeshan.khan@nu.edu.pk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BC31D-2473-61EB-0034-CE93B3581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3055" y="6459785"/>
            <a:ext cx="1089428" cy="365125"/>
          </a:xfrm>
        </p:spPr>
        <p:txBody>
          <a:bodyPr>
            <a:normAutofit fontScale="92500"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chemeClr val="tx2"/>
                </a:solidFill>
              </a:rPr>
              <a:t>Introduction: 1-</a:t>
            </a:r>
            <a:fld id="{00000000-1234-1234-1234-123412341234}" type="slidenum">
              <a:rPr lang="en-US" sz="1000">
                <a:solidFill>
                  <a:schemeClr val="tx2"/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38</a:t>
            </a:fld>
            <a:endParaRPr sz="10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2" name="Google Shape;6112;p37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sp>
        <p:nvSpPr>
          <p:cNvPr id="6113" name="Google Shape;6113;p37"/>
          <p:cNvSpPr txBox="1">
            <a:spLocks noGrp="1"/>
          </p:cNvSpPr>
          <p:nvPr>
            <p:ph sz="half" idx="1"/>
          </p:nvPr>
        </p:nvSpPr>
        <p:spPr>
          <a:xfrm>
            <a:off x="676092" y="1824037"/>
            <a:ext cx="6220653" cy="4437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6725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Char char="▪"/>
            </a:pPr>
            <a:r>
              <a:rPr lang="en-US" sz="3000" dirty="0"/>
              <a:t>hosts connect to Internet via </a:t>
            </a:r>
            <a:r>
              <a:rPr lang="en-US" sz="3000" dirty="0">
                <a:solidFill>
                  <a:srgbClr val="C00000"/>
                </a:solidFill>
              </a:rPr>
              <a:t>access </a:t>
            </a:r>
            <a:r>
              <a:rPr lang="en-US" sz="3000" dirty="0"/>
              <a:t>Internet Service Providers (ISPs)</a:t>
            </a:r>
            <a:endParaRPr dirty="0"/>
          </a:p>
          <a:p>
            <a:pPr marL="466725" lvl="0" indent="-3365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3000"/>
              <a:buChar char="▪"/>
            </a:pPr>
            <a:r>
              <a:rPr lang="en-US" sz="3000" dirty="0"/>
              <a:t>access ISPs in turn must be interconnected</a:t>
            </a:r>
            <a:endParaRPr dirty="0"/>
          </a:p>
          <a:p>
            <a:pPr marL="847725" lvl="2" indent="-269875" algn="l" rtl="0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Char char="•"/>
            </a:pPr>
            <a:r>
              <a:rPr lang="en-US" sz="2800" dirty="0"/>
              <a:t>so that </a:t>
            </a:r>
            <a:r>
              <a:rPr lang="en-US" sz="2800" i="1" dirty="0"/>
              <a:t>any</a:t>
            </a:r>
            <a:r>
              <a:rPr lang="en-US" sz="2800" dirty="0"/>
              <a:t> two hosts </a:t>
            </a:r>
            <a:r>
              <a:rPr lang="en-US" sz="2800" i="1" dirty="0"/>
              <a:t>(anywhere!) </a:t>
            </a:r>
            <a:r>
              <a:rPr lang="en-US" sz="2800" dirty="0"/>
              <a:t>can send packets to each other</a:t>
            </a:r>
            <a:endParaRPr dirty="0"/>
          </a:p>
          <a:p>
            <a:pPr marL="466725" lvl="0" indent="-33655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3000"/>
              <a:buChar char="▪"/>
            </a:pPr>
            <a:r>
              <a:rPr lang="en-US" sz="3000" dirty="0"/>
              <a:t>resulting network of networks is very complex</a:t>
            </a:r>
            <a:endParaRPr dirty="0"/>
          </a:p>
          <a:p>
            <a:pPr marL="847725" lvl="2" indent="-269875" algn="l" rtl="0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Char char="•"/>
            </a:pPr>
            <a:r>
              <a:rPr lang="en-US" sz="2800" dirty="0"/>
              <a:t>evolution driven by </a:t>
            </a:r>
            <a:r>
              <a:rPr lang="en-US" sz="2800" dirty="0">
                <a:solidFill>
                  <a:srgbClr val="C00000"/>
                </a:solidFill>
              </a:rPr>
              <a:t>economics,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00000"/>
                </a:solidFill>
              </a:rPr>
              <a:t>national policies</a:t>
            </a:r>
            <a:endParaRPr dirty="0"/>
          </a:p>
          <a:p>
            <a:pPr marL="352425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6114" name="Google Shape;6114;p37"/>
          <p:cNvSpPr txBox="1"/>
          <p:nvPr/>
        </p:nvSpPr>
        <p:spPr>
          <a:xfrm>
            <a:off x="645762" y="6138841"/>
            <a:ext cx="11732217" cy="54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0175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Noto Sans Symbols"/>
              <a:buNone/>
            </a:pPr>
            <a:r>
              <a:rPr lang="en-US" sz="3000" b="0" i="1" u="none" strike="noStrike" cap="non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Let’s take a stepwise approach to describe current Internet structure</a:t>
            </a:r>
            <a:endParaRPr sz="3000" b="0" i="1" u="none" strike="noStrike" cap="none">
              <a:solidFill>
                <a:srgbClr val="0000A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2425" marR="0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15" name="Google Shape;6115;p37"/>
          <p:cNvGrpSpPr/>
          <p:nvPr/>
        </p:nvGrpSpPr>
        <p:grpSpPr>
          <a:xfrm>
            <a:off x="6864725" y="1395473"/>
            <a:ext cx="4866085" cy="4498682"/>
            <a:chOff x="6864725" y="1395473"/>
            <a:chExt cx="4866085" cy="4498682"/>
          </a:xfrm>
        </p:grpSpPr>
        <p:sp>
          <p:nvSpPr>
            <p:cNvPr id="6116" name="Google Shape;6116;p37"/>
            <p:cNvSpPr/>
            <p:nvPr/>
          </p:nvSpPr>
          <p:spPr>
            <a:xfrm>
              <a:off x="7439074" y="3460091"/>
              <a:ext cx="986999" cy="669622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7" name="Google Shape;6117;p37"/>
            <p:cNvSpPr/>
            <p:nvPr/>
          </p:nvSpPr>
          <p:spPr>
            <a:xfrm>
              <a:off x="8985188" y="2972790"/>
              <a:ext cx="1124807" cy="1337915"/>
            </a:xfrm>
            <a:custGeom>
              <a:avLst/>
              <a:gdLst/>
              <a:ahLst/>
              <a:cxnLst/>
              <a:rect l="l" t="t" r="r" b="b"/>
              <a:pathLst>
                <a:path w="1549812" h="1800235" extrusionOk="0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8" name="Google Shape;6118;p37"/>
            <p:cNvSpPr/>
            <p:nvPr/>
          </p:nvSpPr>
          <p:spPr>
            <a:xfrm>
              <a:off x="7274076" y="1733047"/>
              <a:ext cx="1736725" cy="1317704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9" name="Google Shape;6119;p37"/>
            <p:cNvSpPr/>
            <p:nvPr/>
          </p:nvSpPr>
          <p:spPr>
            <a:xfrm>
              <a:off x="7205350" y="3196263"/>
              <a:ext cx="1458912" cy="317850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0" name="Google Shape;6120;p37"/>
            <p:cNvSpPr/>
            <p:nvPr/>
          </p:nvSpPr>
          <p:spPr>
            <a:xfrm>
              <a:off x="7712401" y="4590146"/>
              <a:ext cx="3079750" cy="1304009"/>
            </a:xfrm>
            <a:custGeom>
              <a:avLst/>
              <a:gdLst/>
              <a:ahLst/>
              <a:cxnLst/>
              <a:rect l="l" t="t" r="r" b="b"/>
              <a:pathLst>
                <a:path w="1940" h="1049" extrusionOk="0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1" name="Google Shape;6121;p37"/>
            <p:cNvSpPr txBox="1"/>
            <p:nvPr/>
          </p:nvSpPr>
          <p:spPr>
            <a:xfrm>
              <a:off x="7679274" y="1395473"/>
              <a:ext cx="13394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mobile network</a:t>
              </a:r>
              <a:endParaRPr/>
            </a:p>
          </p:txBody>
        </p:sp>
        <p:sp>
          <p:nvSpPr>
            <p:cNvPr id="6122" name="Google Shape;6122;p37"/>
            <p:cNvSpPr txBox="1"/>
            <p:nvPr/>
          </p:nvSpPr>
          <p:spPr>
            <a:xfrm>
              <a:off x="7330835" y="4098934"/>
              <a:ext cx="1955646" cy="268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home network</a:t>
              </a:r>
              <a:endParaRPr/>
            </a:p>
          </p:txBody>
        </p:sp>
        <p:sp>
          <p:nvSpPr>
            <p:cNvPr id="6123" name="Google Shape;6123;p37"/>
            <p:cNvSpPr txBox="1"/>
            <p:nvPr/>
          </p:nvSpPr>
          <p:spPr>
            <a:xfrm>
              <a:off x="6864725" y="5209416"/>
              <a:ext cx="1657490" cy="441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enterprise</a:t>
              </a:r>
              <a:endParaRPr/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        network</a:t>
              </a:r>
              <a:endParaRPr/>
            </a:p>
          </p:txBody>
        </p:sp>
        <p:sp>
          <p:nvSpPr>
            <p:cNvPr id="6124" name="Google Shape;6124;p37"/>
            <p:cNvSpPr/>
            <p:nvPr/>
          </p:nvSpPr>
          <p:spPr>
            <a:xfrm>
              <a:off x="10222146" y="3086552"/>
              <a:ext cx="1273167" cy="1935748"/>
            </a:xfrm>
            <a:custGeom>
              <a:avLst/>
              <a:gdLst/>
              <a:ahLst/>
              <a:cxnLst/>
              <a:rect l="l" t="t" r="r" b="b"/>
              <a:pathLst>
                <a:path w="1447873" h="1952840" extrusionOk="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8999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25" name="Google Shape;6125;p37"/>
            <p:cNvGrpSpPr/>
            <p:nvPr/>
          </p:nvGrpSpPr>
          <p:grpSpPr>
            <a:xfrm>
              <a:off x="10837700" y="3835062"/>
              <a:ext cx="687393" cy="721548"/>
              <a:chOff x="5203089" y="1751190"/>
              <a:chExt cx="858331" cy="662414"/>
            </a:xfrm>
          </p:grpSpPr>
          <p:sp>
            <p:nvSpPr>
              <p:cNvPr id="6126" name="Google Shape;6126;p37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/>
                <a:ahLst/>
                <a:cxnLst/>
                <a:rect l="l" t="t" r="r" b="b"/>
                <a:pathLst>
                  <a:path w="524651" h="662124" extrusionOk="0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7" name="Google Shape;6127;p37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/>
                <a:ahLst/>
                <a:cxnLst/>
                <a:rect l="l" t="t" r="r" b="b"/>
                <a:pathLst>
                  <a:path w="651290" h="492070" extrusionOk="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28" name="Google Shape;6128;p37"/>
              <p:cNvCxnSpPr/>
              <p:nvPr/>
            </p:nvCxnSpPr>
            <p:spPr>
              <a:xfrm rot="10800000" flipH="1">
                <a:off x="5270526" y="2029553"/>
                <a:ext cx="295249" cy="73468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29" name="Google Shape;6129;p37"/>
              <p:cNvCxnSpPr/>
              <p:nvPr/>
            </p:nvCxnSpPr>
            <p:spPr>
              <a:xfrm rot="10800000" flipH="1">
                <a:off x="5275406" y="2261710"/>
                <a:ext cx="290369" cy="1675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30" name="Google Shape;6130;p37"/>
              <p:cNvCxnSpPr/>
              <p:nvPr/>
            </p:nvCxnSpPr>
            <p:spPr>
              <a:xfrm rot="10800000" flipH="1">
                <a:off x="5275406" y="2151772"/>
                <a:ext cx="290369" cy="4840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31" name="Google Shape;6131;p37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32" name="Google Shape;6132;p37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33" name="Google Shape;6133;p37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w="15875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6134" name="Google Shape;6134;p37"/>
            <p:cNvGrpSpPr/>
            <p:nvPr/>
          </p:nvGrpSpPr>
          <p:grpSpPr>
            <a:xfrm>
              <a:off x="10771171" y="3101183"/>
              <a:ext cx="594613" cy="648336"/>
              <a:chOff x="5203089" y="1751190"/>
              <a:chExt cx="858331" cy="662414"/>
            </a:xfrm>
          </p:grpSpPr>
          <p:sp>
            <p:nvSpPr>
              <p:cNvPr id="6135" name="Google Shape;6135;p37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/>
                <a:ahLst/>
                <a:cxnLst/>
                <a:rect l="l" t="t" r="r" b="b"/>
                <a:pathLst>
                  <a:path w="524651" h="662124" extrusionOk="0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6" name="Google Shape;6136;p37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/>
                <a:ahLst/>
                <a:cxnLst/>
                <a:rect l="l" t="t" r="r" b="b"/>
                <a:pathLst>
                  <a:path w="651290" h="492070" extrusionOk="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37" name="Google Shape;6137;p37"/>
              <p:cNvCxnSpPr/>
              <p:nvPr/>
            </p:nvCxnSpPr>
            <p:spPr>
              <a:xfrm rot="10800000" flipH="1">
                <a:off x="5270526" y="2029553"/>
                <a:ext cx="295249" cy="73468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38" name="Google Shape;6138;p37"/>
              <p:cNvCxnSpPr/>
              <p:nvPr/>
            </p:nvCxnSpPr>
            <p:spPr>
              <a:xfrm rot="10800000" flipH="1">
                <a:off x="5275406" y="2261710"/>
                <a:ext cx="290369" cy="1675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39" name="Google Shape;6139;p37"/>
              <p:cNvCxnSpPr/>
              <p:nvPr/>
            </p:nvCxnSpPr>
            <p:spPr>
              <a:xfrm rot="10800000" flipH="1">
                <a:off x="5275406" y="2151772"/>
                <a:ext cx="290369" cy="4840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40" name="Google Shape;6140;p37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41" name="Google Shape;6141;p37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42" name="Google Shape;6142;p37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w="15875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6143" name="Google Shape;6143;p37"/>
            <p:cNvSpPr/>
            <p:nvPr/>
          </p:nvSpPr>
          <p:spPr>
            <a:xfrm>
              <a:off x="9540813" y="1689054"/>
              <a:ext cx="1497864" cy="1386455"/>
            </a:xfrm>
            <a:custGeom>
              <a:avLst/>
              <a:gdLst/>
              <a:ahLst/>
              <a:cxnLst/>
              <a:rect l="l" t="t" r="r" b="b"/>
              <a:pathLst>
                <a:path w="1634267" h="1796376" extrusionOk="0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7000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4" name="Google Shape;6144;p37"/>
            <p:cNvSpPr txBox="1"/>
            <p:nvPr/>
          </p:nvSpPr>
          <p:spPr>
            <a:xfrm>
              <a:off x="9427201" y="1758207"/>
              <a:ext cx="1725088" cy="286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national or global ISP</a:t>
              </a:r>
              <a:endParaRPr/>
            </a:p>
          </p:txBody>
        </p:sp>
        <p:sp>
          <p:nvSpPr>
            <p:cNvPr id="6145" name="Google Shape;6145;p37"/>
            <p:cNvSpPr/>
            <p:nvPr/>
          </p:nvSpPr>
          <p:spPr>
            <a:xfrm>
              <a:off x="9279068" y="3584920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6" name="Google Shape;6146;p37"/>
            <p:cNvSpPr txBox="1"/>
            <p:nvPr/>
          </p:nvSpPr>
          <p:spPr>
            <a:xfrm>
              <a:off x="8766162" y="3354931"/>
              <a:ext cx="1040639" cy="480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local or regional ISP</a:t>
              </a:r>
              <a:endParaRPr/>
            </a:p>
          </p:txBody>
        </p:sp>
        <p:sp>
          <p:nvSpPr>
            <p:cNvPr id="6147" name="Google Shape;6147;p37"/>
            <p:cNvSpPr txBox="1"/>
            <p:nvPr/>
          </p:nvSpPr>
          <p:spPr>
            <a:xfrm>
              <a:off x="10917767" y="4584949"/>
              <a:ext cx="813043" cy="383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datacenter 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</p:txBody>
        </p:sp>
        <p:sp>
          <p:nvSpPr>
            <p:cNvPr id="6148" name="Google Shape;6148;p37"/>
            <p:cNvSpPr txBox="1"/>
            <p:nvPr/>
          </p:nvSpPr>
          <p:spPr>
            <a:xfrm>
              <a:off x="10063018" y="4135260"/>
              <a:ext cx="843051" cy="6740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content 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provider 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149" name="Google Shape;6149;p37"/>
            <p:cNvCxnSpPr/>
            <p:nvPr/>
          </p:nvCxnSpPr>
          <p:spPr>
            <a:xfrm rot="10800000">
              <a:off x="10559920" y="3487137"/>
              <a:ext cx="412964" cy="6371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50" name="Google Shape;6150;p37"/>
            <p:cNvCxnSpPr/>
            <p:nvPr/>
          </p:nvCxnSpPr>
          <p:spPr>
            <a:xfrm rot="10800000">
              <a:off x="10660835" y="3547696"/>
              <a:ext cx="345866" cy="7389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51" name="Google Shape;6151;p37"/>
            <p:cNvCxnSpPr/>
            <p:nvPr/>
          </p:nvCxnSpPr>
          <p:spPr>
            <a:xfrm rot="10800000" flipH="1">
              <a:off x="10636897" y="3540433"/>
              <a:ext cx="335987" cy="3953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52" name="Google Shape;6152;p37"/>
            <p:cNvCxnSpPr/>
            <p:nvPr/>
          </p:nvCxnSpPr>
          <p:spPr>
            <a:xfrm rot="10800000">
              <a:off x="10570774" y="3501908"/>
              <a:ext cx="1" cy="48574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53" name="Google Shape;6153;p37"/>
            <p:cNvCxnSpPr/>
            <p:nvPr/>
          </p:nvCxnSpPr>
          <p:spPr>
            <a:xfrm rot="10800000">
              <a:off x="10550620" y="3978654"/>
              <a:ext cx="508543" cy="34864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54" name="Google Shape;6154;p37"/>
            <p:cNvCxnSpPr/>
            <p:nvPr/>
          </p:nvCxnSpPr>
          <p:spPr>
            <a:xfrm rot="10800000">
              <a:off x="9895195" y="3994754"/>
              <a:ext cx="65542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55" name="Google Shape;6155;p37"/>
            <p:cNvCxnSpPr/>
            <p:nvPr/>
          </p:nvCxnSpPr>
          <p:spPr>
            <a:xfrm rot="10800000">
              <a:off x="9219616" y="3994754"/>
              <a:ext cx="65542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56" name="Google Shape;6156;p37"/>
            <p:cNvCxnSpPr/>
            <p:nvPr/>
          </p:nvCxnSpPr>
          <p:spPr>
            <a:xfrm flipH="1">
              <a:off x="9276868" y="3414684"/>
              <a:ext cx="382424" cy="5170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57" name="Google Shape;6157;p37"/>
            <p:cNvCxnSpPr/>
            <p:nvPr/>
          </p:nvCxnSpPr>
          <p:spPr>
            <a:xfrm>
              <a:off x="9733069" y="3414684"/>
              <a:ext cx="0" cy="54029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58" name="Google Shape;6158;p37"/>
            <p:cNvCxnSpPr/>
            <p:nvPr/>
          </p:nvCxnSpPr>
          <p:spPr>
            <a:xfrm>
              <a:off x="10137668" y="2661704"/>
              <a:ext cx="488174" cy="83933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59" name="Google Shape;6159;p37"/>
            <p:cNvCxnSpPr/>
            <p:nvPr/>
          </p:nvCxnSpPr>
          <p:spPr>
            <a:xfrm flipH="1">
              <a:off x="9798719" y="2602025"/>
              <a:ext cx="380432" cy="694807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60" name="Google Shape;6160;p37"/>
            <p:cNvCxnSpPr/>
            <p:nvPr/>
          </p:nvCxnSpPr>
          <p:spPr>
            <a:xfrm flipH="1">
              <a:off x="10100635" y="2076444"/>
              <a:ext cx="761467" cy="577355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61" name="Google Shape;6161;p37"/>
            <p:cNvCxnSpPr/>
            <p:nvPr/>
          </p:nvCxnSpPr>
          <p:spPr>
            <a:xfrm flipH="1">
              <a:off x="10100635" y="2175325"/>
              <a:ext cx="3970" cy="518461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62" name="Google Shape;6162;p37"/>
            <p:cNvCxnSpPr/>
            <p:nvPr/>
          </p:nvCxnSpPr>
          <p:spPr>
            <a:xfrm flipH="1">
              <a:off x="10672135" y="2107518"/>
              <a:ext cx="149360" cy="518461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63" name="Google Shape;6163;p37"/>
            <p:cNvCxnSpPr/>
            <p:nvPr/>
          </p:nvCxnSpPr>
          <p:spPr>
            <a:xfrm flipH="1">
              <a:off x="10142166" y="2625979"/>
              <a:ext cx="574283" cy="2782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64" name="Google Shape;6164;p37"/>
            <p:cNvCxnSpPr/>
            <p:nvPr/>
          </p:nvCxnSpPr>
          <p:spPr>
            <a:xfrm flipH="1">
              <a:off x="10069542" y="2076444"/>
              <a:ext cx="788589" cy="98881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65" name="Google Shape;6165;p37"/>
            <p:cNvCxnSpPr/>
            <p:nvPr/>
          </p:nvCxnSpPr>
          <p:spPr>
            <a:xfrm flipH="1">
              <a:off x="10862103" y="2034337"/>
              <a:ext cx="279002" cy="42107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66" name="Google Shape;6166;p37"/>
            <p:cNvCxnSpPr/>
            <p:nvPr/>
          </p:nvCxnSpPr>
          <p:spPr>
            <a:xfrm rot="10800000">
              <a:off x="10681994" y="2625979"/>
              <a:ext cx="353541" cy="67807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67" name="Google Shape;6167;p37"/>
            <p:cNvCxnSpPr/>
            <p:nvPr/>
          </p:nvCxnSpPr>
          <p:spPr>
            <a:xfrm flipH="1">
              <a:off x="8769223" y="2175325"/>
              <a:ext cx="1300319" cy="60662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68" name="Google Shape;6168;p37"/>
            <p:cNvCxnSpPr/>
            <p:nvPr/>
          </p:nvCxnSpPr>
          <p:spPr>
            <a:xfrm rot="10800000" flipH="1">
              <a:off x="9378705" y="4020391"/>
              <a:ext cx="429324" cy="70560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9" name="Google Shape;6169;p37"/>
            <p:cNvCxnSpPr/>
            <p:nvPr/>
          </p:nvCxnSpPr>
          <p:spPr>
            <a:xfrm rot="10800000" flipH="1">
              <a:off x="8244554" y="3954468"/>
              <a:ext cx="969051" cy="31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170" name="Google Shape;6170;p37"/>
            <p:cNvSpPr/>
            <p:nvPr/>
          </p:nvSpPr>
          <p:spPr>
            <a:xfrm>
              <a:off x="8174541" y="2200007"/>
              <a:ext cx="52388" cy="49485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71" name="Google Shape;6171;p37"/>
            <p:cNvGrpSpPr/>
            <p:nvPr/>
          </p:nvGrpSpPr>
          <p:grpSpPr>
            <a:xfrm>
              <a:off x="10410609" y="3403150"/>
              <a:ext cx="353678" cy="198344"/>
              <a:chOff x="7493876" y="2774731"/>
              <a:chExt cx="1481958" cy="894622"/>
            </a:xfrm>
          </p:grpSpPr>
          <p:sp>
            <p:nvSpPr>
              <p:cNvPr id="6172" name="Google Shape;6172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173" name="Google Shape;6173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174" name="Google Shape;6174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75" name="Google Shape;6175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6" name="Google Shape;6176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7" name="Google Shape;6177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8" name="Google Shape;6178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179" name="Google Shape;6179;p37"/>
            <p:cNvGrpSpPr/>
            <p:nvPr/>
          </p:nvGrpSpPr>
          <p:grpSpPr>
            <a:xfrm>
              <a:off x="9948724" y="2109304"/>
              <a:ext cx="353678" cy="198344"/>
              <a:chOff x="7493876" y="2774731"/>
              <a:chExt cx="1481958" cy="894622"/>
            </a:xfrm>
          </p:grpSpPr>
          <p:sp>
            <p:nvSpPr>
              <p:cNvPr id="6180" name="Google Shape;6180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181" name="Google Shape;6181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182" name="Google Shape;6182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83" name="Google Shape;6183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4" name="Google Shape;6184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5" name="Google Shape;6185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6" name="Google Shape;6186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187" name="Google Shape;6187;p37"/>
            <p:cNvGrpSpPr/>
            <p:nvPr/>
          </p:nvGrpSpPr>
          <p:grpSpPr>
            <a:xfrm>
              <a:off x="10527214" y="2520379"/>
              <a:ext cx="353678" cy="198344"/>
              <a:chOff x="7493876" y="2774731"/>
              <a:chExt cx="1481958" cy="894622"/>
            </a:xfrm>
          </p:grpSpPr>
          <p:sp>
            <p:nvSpPr>
              <p:cNvPr id="6188" name="Google Shape;6188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189" name="Google Shape;6189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190" name="Google Shape;6190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1" name="Google Shape;6191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2" name="Google Shape;6192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3" name="Google Shape;6193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4" name="Google Shape;6194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195" name="Google Shape;6195;p37"/>
            <p:cNvGrpSpPr/>
            <p:nvPr/>
          </p:nvGrpSpPr>
          <p:grpSpPr>
            <a:xfrm>
              <a:off x="10643825" y="2014975"/>
              <a:ext cx="353678" cy="198344"/>
              <a:chOff x="7493876" y="2774731"/>
              <a:chExt cx="1481958" cy="894622"/>
            </a:xfrm>
          </p:grpSpPr>
          <p:sp>
            <p:nvSpPr>
              <p:cNvPr id="6196" name="Google Shape;6196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197" name="Google Shape;6197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198" name="Google Shape;6198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9" name="Google Shape;6199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0" name="Google Shape;6200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1" name="Google Shape;6201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2" name="Google Shape;6202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03" name="Google Shape;6203;p37"/>
            <p:cNvGrpSpPr/>
            <p:nvPr/>
          </p:nvGrpSpPr>
          <p:grpSpPr>
            <a:xfrm>
              <a:off x="9098788" y="3863636"/>
              <a:ext cx="367224" cy="240304"/>
              <a:chOff x="7493876" y="2774731"/>
              <a:chExt cx="1481958" cy="894622"/>
            </a:xfrm>
          </p:grpSpPr>
          <p:sp>
            <p:nvSpPr>
              <p:cNvPr id="6204" name="Google Shape;6204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05" name="Google Shape;6205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06" name="Google Shape;6206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07" name="Google Shape;6207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8" name="Google Shape;6208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9" name="Google Shape;6209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0" name="Google Shape;6210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11" name="Google Shape;6211;p37"/>
            <p:cNvGrpSpPr/>
            <p:nvPr/>
          </p:nvGrpSpPr>
          <p:grpSpPr>
            <a:xfrm>
              <a:off x="9980126" y="2568577"/>
              <a:ext cx="353678" cy="198344"/>
              <a:chOff x="7493876" y="2774731"/>
              <a:chExt cx="1481958" cy="894622"/>
            </a:xfrm>
          </p:grpSpPr>
          <p:sp>
            <p:nvSpPr>
              <p:cNvPr id="6212" name="Google Shape;6212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13" name="Google Shape;6213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14" name="Google Shape;6214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15" name="Google Shape;6215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6" name="Google Shape;6216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7" name="Google Shape;6217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8" name="Google Shape;6218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19" name="Google Shape;6219;p37"/>
            <p:cNvGrpSpPr/>
            <p:nvPr/>
          </p:nvGrpSpPr>
          <p:grpSpPr>
            <a:xfrm>
              <a:off x="9497138" y="3301044"/>
              <a:ext cx="367224" cy="240304"/>
              <a:chOff x="7493876" y="2774731"/>
              <a:chExt cx="1481958" cy="894622"/>
            </a:xfrm>
          </p:grpSpPr>
          <p:sp>
            <p:nvSpPr>
              <p:cNvPr id="6220" name="Google Shape;6220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21" name="Google Shape;6221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22" name="Google Shape;6222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23" name="Google Shape;6223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4" name="Google Shape;6224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5" name="Google Shape;6225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6" name="Google Shape;6226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27" name="Google Shape;6227;p37"/>
            <p:cNvGrpSpPr/>
            <p:nvPr/>
          </p:nvGrpSpPr>
          <p:grpSpPr>
            <a:xfrm>
              <a:off x="9601554" y="3906775"/>
              <a:ext cx="367224" cy="240304"/>
              <a:chOff x="7493876" y="2774731"/>
              <a:chExt cx="1481958" cy="894622"/>
            </a:xfrm>
          </p:grpSpPr>
          <p:sp>
            <p:nvSpPr>
              <p:cNvPr id="6228" name="Google Shape;6228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29" name="Google Shape;6229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30" name="Google Shape;6230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31" name="Google Shape;6231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2" name="Google Shape;6232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3" name="Google Shape;6233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4" name="Google Shape;6234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35" name="Google Shape;6235;p37"/>
            <p:cNvGrpSpPr/>
            <p:nvPr/>
          </p:nvGrpSpPr>
          <p:grpSpPr>
            <a:xfrm>
              <a:off x="10375259" y="3899337"/>
              <a:ext cx="353678" cy="198344"/>
              <a:chOff x="7493876" y="2774731"/>
              <a:chExt cx="1481958" cy="894622"/>
            </a:xfrm>
          </p:grpSpPr>
          <p:sp>
            <p:nvSpPr>
              <p:cNvPr id="6236" name="Google Shape;6236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37" name="Google Shape;6237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38" name="Google Shape;6238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39" name="Google Shape;6239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0" name="Google Shape;6240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1" name="Google Shape;6241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2" name="Google Shape;6242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6243" name="Google Shape;6243;p37" descr="iphone_stylized_sma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09572" y="1824037"/>
              <a:ext cx="136841" cy="328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4" name="Google Shape;6244;p37" descr="laptop_keyboar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9064" flipH="1">
              <a:off x="7464781" y="2512102"/>
              <a:ext cx="437221" cy="159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5" name="Google Shape;6245;p37"/>
            <p:cNvSpPr/>
            <p:nvPr/>
          </p:nvSpPr>
          <p:spPr>
            <a:xfrm>
              <a:off x="7609678" y="2357316"/>
              <a:ext cx="351919" cy="208167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46" name="Google Shape;6246;p37" descr="screen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27011" y="2362670"/>
              <a:ext cx="319785" cy="189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7" name="Google Shape;6247;p37"/>
            <p:cNvSpPr/>
            <p:nvPr/>
          </p:nvSpPr>
          <p:spPr>
            <a:xfrm>
              <a:off x="7673752" y="2351175"/>
              <a:ext cx="298167" cy="3873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8" name="Google Shape;6248;p37"/>
            <p:cNvSpPr/>
            <p:nvPr/>
          </p:nvSpPr>
          <p:spPr>
            <a:xfrm>
              <a:off x="7606562" y="2350860"/>
              <a:ext cx="82770" cy="161243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9" name="Google Shape;6249;p37"/>
            <p:cNvSpPr/>
            <p:nvPr/>
          </p:nvSpPr>
          <p:spPr>
            <a:xfrm>
              <a:off x="7880579" y="2379676"/>
              <a:ext cx="89197" cy="186122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0" name="Google Shape;6250;p37"/>
            <p:cNvSpPr/>
            <p:nvPr/>
          </p:nvSpPr>
          <p:spPr>
            <a:xfrm>
              <a:off x="7605588" y="2503914"/>
              <a:ext cx="327185" cy="62828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1" name="Google Shape;6251;p37"/>
            <p:cNvSpPr/>
            <p:nvPr/>
          </p:nvSpPr>
          <p:spPr>
            <a:xfrm>
              <a:off x="7890512" y="2381250"/>
              <a:ext cx="83549" cy="186909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2" name="Google Shape;6252;p37"/>
            <p:cNvSpPr/>
            <p:nvPr/>
          </p:nvSpPr>
          <p:spPr>
            <a:xfrm>
              <a:off x="7605977" y="2512260"/>
              <a:ext cx="290961" cy="62041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53" name="Google Shape;6253;p37"/>
            <p:cNvGrpSpPr/>
            <p:nvPr/>
          </p:nvGrpSpPr>
          <p:grpSpPr>
            <a:xfrm>
              <a:off x="7601109" y="2578552"/>
              <a:ext cx="98740" cy="36846"/>
              <a:chOff x="1740" y="2642"/>
              <a:chExt cx="752" cy="327"/>
            </a:xfrm>
          </p:grpSpPr>
          <p:sp>
            <p:nvSpPr>
              <p:cNvPr id="6254" name="Google Shape;6254;p37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5" name="Google Shape;6255;p37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6" name="Google Shape;6256;p37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7" name="Google Shape;6257;p37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8" name="Google Shape;6258;p37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9" name="Google Shape;6259;p37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60" name="Google Shape;6260;p37"/>
            <p:cNvSpPr/>
            <p:nvPr/>
          </p:nvSpPr>
          <p:spPr>
            <a:xfrm>
              <a:off x="7770154" y="2584063"/>
              <a:ext cx="119578" cy="80936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1" name="Google Shape;6261;p37"/>
            <p:cNvSpPr/>
            <p:nvPr/>
          </p:nvSpPr>
          <p:spPr>
            <a:xfrm>
              <a:off x="7464976" y="2590519"/>
              <a:ext cx="305957" cy="73850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2" name="Google Shape;6262;p37"/>
            <p:cNvSpPr/>
            <p:nvPr/>
          </p:nvSpPr>
          <p:spPr>
            <a:xfrm>
              <a:off x="7465171" y="2576977"/>
              <a:ext cx="3311" cy="14959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3" name="Google Shape;6263;p37"/>
            <p:cNvSpPr/>
            <p:nvPr/>
          </p:nvSpPr>
          <p:spPr>
            <a:xfrm>
              <a:off x="7465366" y="2516039"/>
              <a:ext cx="142170" cy="61883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4" name="Google Shape;6264;p37"/>
            <p:cNvSpPr/>
            <p:nvPr/>
          </p:nvSpPr>
          <p:spPr>
            <a:xfrm>
              <a:off x="7474909" y="2580127"/>
              <a:ext cx="290182" cy="71016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5" name="Google Shape;6265;p37"/>
            <p:cNvSpPr/>
            <p:nvPr/>
          </p:nvSpPr>
          <p:spPr>
            <a:xfrm rot="10800000" flipH="1">
              <a:off x="7764701" y="2575088"/>
              <a:ext cx="118410" cy="73535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66" name="Google Shape;6266;p37" descr="light2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8831667" y="2299301"/>
              <a:ext cx="92772" cy="405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7" name="Google Shape;6267;p37" descr="car_icon_small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499539" y="2023970"/>
              <a:ext cx="849312" cy="16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8" name="Google Shape;6268;p37" descr="laptop_keyboar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109064" flipH="1">
              <a:off x="7510375" y="3512221"/>
              <a:ext cx="286699" cy="119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69" name="Google Shape;6269;p37"/>
            <p:cNvSpPr/>
            <p:nvPr/>
          </p:nvSpPr>
          <p:spPr>
            <a:xfrm>
              <a:off x="7605388" y="3396311"/>
              <a:ext cx="230764" cy="155883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70" name="Google Shape;6270;p37" descr="screen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616754" y="3400320"/>
              <a:ext cx="209692" cy="141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71" name="Google Shape;6271;p37"/>
            <p:cNvSpPr/>
            <p:nvPr/>
          </p:nvSpPr>
          <p:spPr>
            <a:xfrm>
              <a:off x="7647403" y="3391713"/>
              <a:ext cx="195517" cy="29007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2" name="Google Shape;6272;p37"/>
            <p:cNvSpPr/>
            <p:nvPr/>
          </p:nvSpPr>
          <p:spPr>
            <a:xfrm>
              <a:off x="7603345" y="3391477"/>
              <a:ext cx="54275" cy="120745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3" name="Google Shape;6273;p37"/>
            <p:cNvSpPr/>
            <p:nvPr/>
          </p:nvSpPr>
          <p:spPr>
            <a:xfrm>
              <a:off x="7783026" y="3413055"/>
              <a:ext cx="58489" cy="139375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4" name="Google Shape;6274;p37"/>
            <p:cNvSpPr/>
            <p:nvPr/>
          </p:nvSpPr>
          <p:spPr>
            <a:xfrm>
              <a:off x="7602706" y="3506090"/>
              <a:ext cx="214545" cy="47048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5" name="Google Shape;6275;p37"/>
            <p:cNvSpPr/>
            <p:nvPr/>
          </p:nvSpPr>
          <p:spPr>
            <a:xfrm>
              <a:off x="7789539" y="3414234"/>
              <a:ext cx="54786" cy="139965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6" name="Google Shape;6276;p37"/>
            <p:cNvSpPr/>
            <p:nvPr/>
          </p:nvSpPr>
          <p:spPr>
            <a:xfrm>
              <a:off x="7602962" y="3512339"/>
              <a:ext cx="190792" cy="46458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77" name="Google Shape;6277;p37"/>
            <p:cNvGrpSpPr/>
            <p:nvPr/>
          </p:nvGrpSpPr>
          <p:grpSpPr>
            <a:xfrm>
              <a:off x="7599769" y="3561981"/>
              <a:ext cx="64747" cy="27592"/>
              <a:chOff x="1740" y="2642"/>
              <a:chExt cx="752" cy="327"/>
            </a:xfrm>
          </p:grpSpPr>
          <p:sp>
            <p:nvSpPr>
              <p:cNvPr id="6278" name="Google Shape;6278;p37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9" name="Google Shape;6279;p37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0" name="Google Shape;6280;p37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1" name="Google Shape;6281;p37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2" name="Google Shape;6282;p37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3" name="Google Shape;6283;p37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84" name="Google Shape;6284;p37"/>
            <p:cNvSpPr/>
            <p:nvPr/>
          </p:nvSpPr>
          <p:spPr>
            <a:xfrm>
              <a:off x="7710617" y="3566108"/>
              <a:ext cx="78411" cy="60608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5" name="Google Shape;6285;p37"/>
            <p:cNvSpPr/>
            <p:nvPr/>
          </p:nvSpPr>
          <p:spPr>
            <a:xfrm>
              <a:off x="7510503" y="3570943"/>
              <a:ext cx="200625" cy="55302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6" name="Google Shape;6286;p37"/>
            <p:cNvSpPr/>
            <p:nvPr/>
          </p:nvSpPr>
          <p:spPr>
            <a:xfrm>
              <a:off x="7510631" y="3560802"/>
              <a:ext cx="2171" cy="11202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7" name="Google Shape;6287;p37"/>
            <p:cNvSpPr/>
            <p:nvPr/>
          </p:nvSpPr>
          <p:spPr>
            <a:xfrm>
              <a:off x="7510758" y="3515169"/>
              <a:ext cx="93225" cy="46340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8" name="Google Shape;6288;p37"/>
            <p:cNvSpPr/>
            <p:nvPr/>
          </p:nvSpPr>
          <p:spPr>
            <a:xfrm>
              <a:off x="7517016" y="3563161"/>
              <a:ext cx="190281" cy="53180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9" name="Google Shape;6289;p37"/>
            <p:cNvSpPr/>
            <p:nvPr/>
          </p:nvSpPr>
          <p:spPr>
            <a:xfrm rot="10800000" flipH="1">
              <a:off x="7707042" y="3559387"/>
              <a:ext cx="77645" cy="55066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90" name="Google Shape;6290;p37" descr="desktop_computer_stylized_medium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flipH="1">
              <a:off x="7991996" y="3474155"/>
              <a:ext cx="359261" cy="342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91" name="Google Shape;6291;p37"/>
            <p:cNvSpPr/>
            <p:nvPr/>
          </p:nvSpPr>
          <p:spPr>
            <a:xfrm flipH="1">
              <a:off x="8145217" y="3506954"/>
              <a:ext cx="169400" cy="156753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92" name="Google Shape;6292;p37" descr="fridge2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903199" y="3292029"/>
              <a:ext cx="189578" cy="3370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93" name="Google Shape;6293;p37"/>
            <p:cNvGrpSpPr/>
            <p:nvPr/>
          </p:nvGrpSpPr>
          <p:grpSpPr>
            <a:xfrm>
              <a:off x="10241851" y="5180963"/>
              <a:ext cx="177192" cy="330833"/>
              <a:chOff x="4140" y="429"/>
              <a:chExt cx="1425" cy="2396"/>
            </a:xfrm>
          </p:grpSpPr>
          <p:sp>
            <p:nvSpPr>
              <p:cNvPr id="6294" name="Google Shape;6294;p37"/>
              <p:cNvSpPr/>
              <p:nvPr/>
            </p:nvSpPr>
            <p:spPr>
              <a:xfrm>
                <a:off x="5268" y="433"/>
                <a:ext cx="283" cy="2286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742" extrusionOk="0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5" name="Google Shape;6295;p37"/>
              <p:cNvSpPr/>
              <p:nvPr/>
            </p:nvSpPr>
            <p:spPr>
              <a:xfrm>
                <a:off x="4210" y="429"/>
                <a:ext cx="1046" cy="2285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6" name="Google Shape;6296;p37"/>
              <p:cNvSpPr/>
              <p:nvPr/>
            </p:nvSpPr>
            <p:spPr>
              <a:xfrm>
                <a:off x="5321" y="570"/>
                <a:ext cx="169" cy="2115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37" extrusionOk="0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7" name="Google Shape;6297;p37"/>
              <p:cNvSpPr/>
              <p:nvPr/>
            </p:nvSpPr>
            <p:spPr>
              <a:xfrm>
                <a:off x="5284" y="1640"/>
                <a:ext cx="263" cy="18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8" name="Google Shape;6298;p37"/>
              <p:cNvSpPr/>
              <p:nvPr/>
            </p:nvSpPr>
            <p:spPr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99" name="Google Shape;6299;p37"/>
              <p:cNvGrpSpPr/>
              <p:nvPr/>
            </p:nvGrpSpPr>
            <p:grpSpPr>
              <a:xfrm>
                <a:off x="4748" y="666"/>
                <a:ext cx="578" cy="150"/>
                <a:chOff x="613" y="2566"/>
                <a:chExt cx="721" cy="144"/>
              </a:xfrm>
            </p:grpSpPr>
            <p:sp>
              <p:nvSpPr>
                <p:cNvPr id="6300" name="Google Shape;6300;p37"/>
                <p:cNvSpPr/>
                <p:nvPr/>
              </p:nvSpPr>
              <p:spPr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1" name="Google Shape;6301;p37"/>
                <p:cNvSpPr/>
                <p:nvPr/>
              </p:nvSpPr>
              <p:spPr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02" name="Google Shape;6302;p37"/>
              <p:cNvSpPr/>
              <p:nvPr/>
            </p:nvSpPr>
            <p:spPr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03" name="Google Shape;6303;p37"/>
              <p:cNvGrpSpPr/>
              <p:nvPr/>
            </p:nvGrpSpPr>
            <p:grpSpPr>
              <a:xfrm>
                <a:off x="4748" y="990"/>
                <a:ext cx="578" cy="134"/>
                <a:chOff x="615" y="2564"/>
                <a:chExt cx="721" cy="139"/>
              </a:xfrm>
            </p:grpSpPr>
            <p:sp>
              <p:nvSpPr>
                <p:cNvPr id="6304" name="Google Shape;6304;p37"/>
                <p:cNvSpPr/>
                <p:nvPr/>
              </p:nvSpPr>
              <p:spPr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5" name="Google Shape;6305;p37"/>
                <p:cNvSpPr/>
                <p:nvPr/>
              </p:nvSpPr>
              <p:spPr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06" name="Google Shape;6306;p37"/>
              <p:cNvSpPr/>
              <p:nvPr/>
            </p:nvSpPr>
            <p:spPr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7" name="Google Shape;6307;p37"/>
              <p:cNvSpPr/>
              <p:nvPr/>
            </p:nvSpPr>
            <p:spPr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08" name="Google Shape;6308;p37"/>
              <p:cNvGrpSpPr/>
              <p:nvPr/>
            </p:nvGrpSpPr>
            <p:grpSpPr>
              <a:xfrm>
                <a:off x="4738" y="1647"/>
                <a:ext cx="578" cy="135"/>
                <a:chOff x="618" y="2586"/>
                <a:chExt cx="720" cy="124"/>
              </a:xfrm>
            </p:grpSpPr>
            <p:sp>
              <p:nvSpPr>
                <p:cNvPr id="6309" name="Google Shape;6309;p37"/>
                <p:cNvSpPr/>
                <p:nvPr/>
              </p:nvSpPr>
              <p:spPr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0" name="Google Shape;6310;p37"/>
                <p:cNvSpPr/>
                <p:nvPr/>
              </p:nvSpPr>
              <p:spPr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11" name="Google Shape;6311;p37"/>
              <p:cNvSpPr/>
              <p:nvPr/>
            </p:nvSpPr>
            <p:spPr>
              <a:xfrm>
                <a:off x="5288" y="1354"/>
                <a:ext cx="263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312" name="Google Shape;6312;p37"/>
              <p:cNvGrpSpPr/>
              <p:nvPr/>
            </p:nvGrpSpPr>
            <p:grpSpPr>
              <a:xfrm>
                <a:off x="4738" y="1330"/>
                <a:ext cx="588" cy="134"/>
                <a:chOff x="613" y="2571"/>
                <a:chExt cx="732" cy="134"/>
              </a:xfrm>
            </p:grpSpPr>
            <p:sp>
              <p:nvSpPr>
                <p:cNvPr id="6313" name="Google Shape;6313;p37"/>
                <p:cNvSpPr/>
                <p:nvPr/>
              </p:nvSpPr>
              <p:spPr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4" name="Google Shape;6314;p37"/>
                <p:cNvSpPr/>
                <p:nvPr/>
              </p:nvSpPr>
              <p:spPr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15" name="Google Shape;6315;p37"/>
              <p:cNvSpPr/>
              <p:nvPr/>
            </p:nvSpPr>
            <p:spPr>
              <a:xfrm>
                <a:off x="5246" y="429"/>
                <a:ext cx="70" cy="2285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6" name="Google Shape;6316;p37"/>
              <p:cNvSpPr/>
              <p:nvPr/>
            </p:nvSpPr>
            <p:spPr>
              <a:xfrm>
                <a:off x="5312" y="1007"/>
                <a:ext cx="237" cy="21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6" extrusionOk="0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7" name="Google Shape;6317;p37"/>
              <p:cNvSpPr/>
              <p:nvPr/>
            </p:nvSpPr>
            <p:spPr>
              <a:xfrm>
                <a:off x="5315" y="680"/>
                <a:ext cx="244" cy="24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88" extrusionOk="0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8" name="Google Shape;6318;p37"/>
              <p:cNvSpPr/>
              <p:nvPr/>
            </p:nvSpPr>
            <p:spPr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9" name="Google Shape;6319;p37"/>
              <p:cNvSpPr/>
              <p:nvPr/>
            </p:nvSpPr>
            <p:spPr>
              <a:xfrm>
                <a:off x="5302" y="2614"/>
                <a:ext cx="245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40" extrusionOk="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0" name="Google Shape;6320;p37"/>
              <p:cNvSpPr/>
              <p:nvPr/>
            </p:nvSpPr>
            <p:spPr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1" name="Google Shape;6321;p37"/>
              <p:cNvSpPr/>
              <p:nvPr/>
            </p:nvSpPr>
            <p:spPr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2" name="Google Shape;6322;p37"/>
              <p:cNvSpPr/>
              <p:nvPr/>
            </p:nvSpPr>
            <p:spPr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3" name="Google Shape;6323;p37"/>
              <p:cNvSpPr/>
              <p:nvPr/>
            </p:nvSpPr>
            <p:spPr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4" name="Google Shape;6324;p37"/>
              <p:cNvSpPr/>
              <p:nvPr/>
            </p:nvSpPr>
            <p:spPr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5" name="Google Shape;6325;p37"/>
              <p:cNvSpPr/>
              <p:nvPr/>
            </p:nvSpPr>
            <p:spPr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26" name="Google Shape;6326;p37"/>
            <p:cNvGrpSpPr/>
            <p:nvPr/>
          </p:nvGrpSpPr>
          <p:grpSpPr>
            <a:xfrm flipH="1">
              <a:off x="7980855" y="4807173"/>
              <a:ext cx="345630" cy="320302"/>
              <a:chOff x="2839" y="3501"/>
              <a:chExt cx="755" cy="803"/>
            </a:xfrm>
          </p:grpSpPr>
          <p:pic>
            <p:nvPicPr>
              <p:cNvPr id="6327" name="Google Shape;6327;p37" descr="desktop_computer_stylized_medium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28" name="Google Shape;6328;p37"/>
              <p:cNvSpPr/>
              <p:nvPr/>
            </p:nvSpPr>
            <p:spPr>
              <a:xfrm>
                <a:off x="2916" y="3578"/>
                <a:ext cx="356" cy="368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29" name="Google Shape;6329;p37"/>
            <p:cNvGrpSpPr/>
            <p:nvPr/>
          </p:nvGrpSpPr>
          <p:grpSpPr>
            <a:xfrm flipH="1">
              <a:off x="8552134" y="5433142"/>
              <a:ext cx="345630" cy="320302"/>
              <a:chOff x="2839" y="3501"/>
              <a:chExt cx="755" cy="803"/>
            </a:xfrm>
          </p:grpSpPr>
          <p:pic>
            <p:nvPicPr>
              <p:cNvPr id="6330" name="Google Shape;6330;p37" descr="desktop_computer_stylized_medium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31" name="Google Shape;6331;p37"/>
              <p:cNvSpPr/>
              <p:nvPr/>
            </p:nvSpPr>
            <p:spPr>
              <a:xfrm>
                <a:off x="2916" y="3578"/>
                <a:ext cx="356" cy="368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332" name="Google Shape;6332;p37" descr="laptop_keyboar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 rot="109064" flipH="1">
              <a:off x="9550087" y="5762330"/>
              <a:ext cx="260920" cy="99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33" name="Google Shape;6333;p37"/>
            <p:cNvSpPr/>
            <p:nvPr/>
          </p:nvSpPr>
          <p:spPr>
            <a:xfrm>
              <a:off x="9636557" y="5666200"/>
              <a:ext cx="210015" cy="129281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34" name="Google Shape;6334;p37" descr="screen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9646901" y="5669525"/>
              <a:ext cx="190838" cy="117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35" name="Google Shape;6335;p37"/>
            <p:cNvSpPr/>
            <p:nvPr/>
          </p:nvSpPr>
          <p:spPr>
            <a:xfrm>
              <a:off x="9674794" y="5662386"/>
              <a:ext cx="177937" cy="24057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6" name="Google Shape;6336;p37"/>
            <p:cNvSpPr/>
            <p:nvPr/>
          </p:nvSpPr>
          <p:spPr>
            <a:xfrm>
              <a:off x="9634698" y="5662191"/>
              <a:ext cx="49395" cy="100139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7" name="Google Shape;6337;p37"/>
            <p:cNvSpPr/>
            <p:nvPr/>
          </p:nvSpPr>
          <p:spPr>
            <a:xfrm>
              <a:off x="9798223" y="5680087"/>
              <a:ext cx="53230" cy="115590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8" name="Google Shape;6338;p37"/>
            <p:cNvSpPr/>
            <p:nvPr/>
          </p:nvSpPr>
          <p:spPr>
            <a:xfrm>
              <a:off x="9634116" y="5757245"/>
              <a:ext cx="195254" cy="3901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9" name="Google Shape;6339;p37"/>
            <p:cNvSpPr/>
            <p:nvPr/>
          </p:nvSpPr>
          <p:spPr>
            <a:xfrm>
              <a:off x="9804150" y="5681065"/>
              <a:ext cx="49860" cy="116079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0" name="Google Shape;6340;p37"/>
            <p:cNvSpPr/>
            <p:nvPr/>
          </p:nvSpPr>
          <p:spPr>
            <a:xfrm>
              <a:off x="9634349" y="5762428"/>
              <a:ext cx="173637" cy="38530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41" name="Google Shape;6341;p37"/>
            <p:cNvGrpSpPr/>
            <p:nvPr/>
          </p:nvGrpSpPr>
          <p:grpSpPr>
            <a:xfrm>
              <a:off x="9631443" y="5803598"/>
              <a:ext cx="58925" cy="22883"/>
              <a:chOff x="1740" y="2642"/>
              <a:chExt cx="752" cy="327"/>
            </a:xfrm>
          </p:grpSpPr>
          <p:sp>
            <p:nvSpPr>
              <p:cNvPr id="6342" name="Google Shape;6342;p37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3" name="Google Shape;6343;p37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4" name="Google Shape;6344;p37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5" name="Google Shape;6345;p37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6" name="Google Shape;6346;p37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7" name="Google Shape;6347;p37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48" name="Google Shape;6348;p37"/>
            <p:cNvSpPr/>
            <p:nvPr/>
          </p:nvSpPr>
          <p:spPr>
            <a:xfrm>
              <a:off x="9732325" y="5807021"/>
              <a:ext cx="71361" cy="50265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9" name="Google Shape;6349;p37"/>
            <p:cNvSpPr/>
            <p:nvPr/>
          </p:nvSpPr>
          <p:spPr>
            <a:xfrm>
              <a:off x="9550204" y="5811030"/>
              <a:ext cx="182586" cy="45864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0" name="Google Shape;6350;p37"/>
            <p:cNvSpPr/>
            <p:nvPr/>
          </p:nvSpPr>
          <p:spPr>
            <a:xfrm>
              <a:off x="9556131" y="5804576"/>
              <a:ext cx="173172" cy="44104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1" name="Google Shape;6351;p37"/>
            <p:cNvSpPr/>
            <p:nvPr/>
          </p:nvSpPr>
          <p:spPr>
            <a:xfrm rot="10800000" flipH="1">
              <a:off x="9729071" y="5801447"/>
              <a:ext cx="70663" cy="45669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2" name="Google Shape;6352;p37"/>
            <p:cNvGrpSpPr/>
            <p:nvPr/>
          </p:nvGrpSpPr>
          <p:grpSpPr>
            <a:xfrm>
              <a:off x="7439074" y="1766737"/>
              <a:ext cx="4144321" cy="4013060"/>
              <a:chOff x="7439074" y="1859725"/>
              <a:chExt cx="4144321" cy="4013060"/>
            </a:xfrm>
          </p:grpSpPr>
          <p:grpSp>
            <p:nvGrpSpPr>
              <p:cNvPr id="6353" name="Google Shape;6353;p37"/>
              <p:cNvGrpSpPr/>
              <p:nvPr/>
            </p:nvGrpSpPr>
            <p:grpSpPr>
              <a:xfrm>
                <a:off x="7439074" y="1859725"/>
                <a:ext cx="1802647" cy="1120859"/>
                <a:chOff x="7439074" y="1859725"/>
                <a:chExt cx="1802647" cy="1120859"/>
              </a:xfrm>
            </p:grpSpPr>
            <p:pic>
              <p:nvPicPr>
                <p:cNvPr id="6354" name="Google Shape;6354;p37" descr="cell_tower_radiation copy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/>
                <a:stretch/>
              </p:blipFill>
              <p:spPr>
                <a:xfrm>
                  <a:off x="7980866" y="2158167"/>
                  <a:ext cx="457200" cy="3327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6355" name="Google Shape;6355;p37"/>
                <p:cNvCxnSpPr/>
                <p:nvPr/>
              </p:nvCxnSpPr>
              <p:spPr>
                <a:xfrm>
                  <a:off x="8207860" y="2700359"/>
                  <a:ext cx="227964" cy="17435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6356" name="Google Shape;6356;p37"/>
                <p:cNvGrpSpPr/>
                <p:nvPr/>
              </p:nvGrpSpPr>
              <p:grpSpPr>
                <a:xfrm>
                  <a:off x="8050698" y="2309376"/>
                  <a:ext cx="298450" cy="464008"/>
                  <a:chOff x="3130" y="3288"/>
                  <a:chExt cx="410" cy="742"/>
                </a:xfrm>
              </p:grpSpPr>
              <p:cxnSp>
                <p:nvCxnSpPr>
                  <p:cNvPr id="6357" name="Google Shape;6357;p37"/>
                  <p:cNvCxnSpPr/>
                  <p:nvPr/>
                </p:nvCxnSpPr>
                <p:spPr>
                  <a:xfrm flipH="1">
                    <a:off x="3130" y="3288"/>
                    <a:ext cx="205" cy="672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58" name="Google Shape;6358;p37"/>
                  <p:cNvCxnSpPr/>
                  <p:nvPr/>
                </p:nvCxnSpPr>
                <p:spPr>
                  <a:xfrm>
                    <a:off x="3335" y="3288"/>
                    <a:ext cx="205" cy="669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59" name="Google Shape;6359;p37"/>
                  <p:cNvCxnSpPr/>
                  <p:nvPr/>
                </p:nvCxnSpPr>
                <p:spPr>
                  <a:xfrm>
                    <a:off x="3130" y="3957"/>
                    <a:ext cx="205" cy="73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60" name="Google Shape;6360;p37"/>
                  <p:cNvCxnSpPr/>
                  <p:nvPr/>
                </p:nvCxnSpPr>
                <p:spPr>
                  <a:xfrm flipH="1">
                    <a:off x="3335" y="3957"/>
                    <a:ext cx="205" cy="73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61" name="Google Shape;6361;p37"/>
                  <p:cNvCxnSpPr/>
                  <p:nvPr/>
                </p:nvCxnSpPr>
                <p:spPr>
                  <a:xfrm>
                    <a:off x="3335" y="3303"/>
                    <a:ext cx="0" cy="72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62" name="Google Shape;6362;p37"/>
                  <p:cNvCxnSpPr/>
                  <p:nvPr/>
                </p:nvCxnSpPr>
                <p:spPr>
                  <a:xfrm rot="10800000" flipH="1">
                    <a:off x="3130" y="3888"/>
                    <a:ext cx="205" cy="72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63" name="Google Shape;6363;p37"/>
                  <p:cNvCxnSpPr/>
                  <p:nvPr/>
                </p:nvCxnSpPr>
                <p:spPr>
                  <a:xfrm rot="10800000">
                    <a:off x="3335" y="3888"/>
                    <a:ext cx="205" cy="69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64" name="Google Shape;6364;p37"/>
                  <p:cNvCxnSpPr/>
                  <p:nvPr/>
                </p:nvCxnSpPr>
                <p:spPr>
                  <a:xfrm>
                    <a:off x="3217" y="3668"/>
                    <a:ext cx="118" cy="55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65" name="Google Shape;6365;p37"/>
                  <p:cNvCxnSpPr/>
                  <p:nvPr/>
                </p:nvCxnSpPr>
                <p:spPr>
                  <a:xfrm rot="10800000" flipH="1">
                    <a:off x="3335" y="3668"/>
                    <a:ext cx="124" cy="55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66" name="Google Shape;6366;p37"/>
                  <p:cNvCxnSpPr/>
                  <p:nvPr/>
                </p:nvCxnSpPr>
                <p:spPr>
                  <a:xfrm>
                    <a:off x="3178" y="3766"/>
                    <a:ext cx="152" cy="75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67" name="Google Shape;6367;p37"/>
                  <p:cNvCxnSpPr/>
                  <p:nvPr/>
                </p:nvCxnSpPr>
                <p:spPr>
                  <a:xfrm rot="10800000" flipH="1">
                    <a:off x="3335" y="3781"/>
                    <a:ext cx="153" cy="66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68" name="Google Shape;6368;p37"/>
                  <p:cNvCxnSpPr/>
                  <p:nvPr/>
                </p:nvCxnSpPr>
                <p:spPr>
                  <a:xfrm rot="10800000" flipH="1">
                    <a:off x="3335" y="3567"/>
                    <a:ext cx="78" cy="2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69" name="Google Shape;6369;p37"/>
                  <p:cNvCxnSpPr/>
                  <p:nvPr/>
                </p:nvCxnSpPr>
                <p:spPr>
                  <a:xfrm rot="10800000" flipH="1">
                    <a:off x="3335" y="3428"/>
                    <a:ext cx="49" cy="21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70" name="Google Shape;6370;p37"/>
                  <p:cNvCxnSpPr/>
                  <p:nvPr/>
                </p:nvCxnSpPr>
                <p:spPr>
                  <a:xfrm>
                    <a:off x="3247" y="3558"/>
                    <a:ext cx="95" cy="36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71" name="Google Shape;6371;p37"/>
                  <p:cNvCxnSpPr/>
                  <p:nvPr/>
                </p:nvCxnSpPr>
                <p:spPr>
                  <a:xfrm>
                    <a:off x="3289" y="3422"/>
                    <a:ext cx="55" cy="36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372" name="Google Shape;6372;p37"/>
                <p:cNvGrpSpPr/>
                <p:nvPr/>
              </p:nvGrpSpPr>
              <p:grpSpPr>
                <a:xfrm>
                  <a:off x="8439827" y="2812309"/>
                  <a:ext cx="353678" cy="168275"/>
                  <a:chOff x="7493876" y="2774731"/>
                  <a:chExt cx="1481958" cy="894622"/>
                </a:xfrm>
              </p:grpSpPr>
              <p:sp>
                <p:nvSpPr>
                  <p:cNvPr id="6373" name="Google Shape;6373;p37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6374" name="Google Shape;6374;p37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6375" name="Google Shape;6375;p37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6376" name="Google Shape;6376;p37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77" name="Google Shape;6377;p37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78" name="Google Shape;6378;p37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79" name="Google Shape;6379;p37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6380" name="Google Shape;6380;p37" descr="antenna_radiation_stylized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/>
                <a:stretch/>
              </p:blipFill>
              <p:spPr>
                <a:xfrm>
                  <a:off x="7750224" y="1859725"/>
                  <a:ext cx="415925" cy="887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381" name="Google Shape;6381;p37" descr="antenna_stylized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7439074" y="235661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382" name="Google Shape;6382;p37" descr="antenna_stylized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8637781" y="231972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383" name="Google Shape;6383;p37" descr="antenna_stylized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8711019" y="205912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384" name="Google Shape;6384;p37"/>
              <p:cNvGrpSpPr/>
              <p:nvPr/>
            </p:nvGrpSpPr>
            <p:grpSpPr>
              <a:xfrm>
                <a:off x="7493518" y="3325424"/>
                <a:ext cx="911538" cy="843226"/>
                <a:chOff x="7493518" y="3325424"/>
                <a:chExt cx="911538" cy="843226"/>
              </a:xfrm>
            </p:grpSpPr>
            <p:pic>
              <p:nvPicPr>
                <p:cNvPr id="6385" name="Google Shape;6385;p37" descr="access_point_stylized_small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7613882" y="3861899"/>
                  <a:ext cx="370169" cy="3067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6386" name="Google Shape;6386;p37"/>
                <p:cNvGrpSpPr/>
                <p:nvPr/>
              </p:nvGrpSpPr>
              <p:grpSpPr>
                <a:xfrm>
                  <a:off x="7493518" y="3325424"/>
                  <a:ext cx="911538" cy="816238"/>
                  <a:chOff x="7493518" y="3325424"/>
                  <a:chExt cx="911538" cy="816238"/>
                </a:xfrm>
              </p:grpSpPr>
              <p:cxnSp>
                <p:nvCxnSpPr>
                  <p:cNvPr id="6387" name="Google Shape;6387;p37"/>
                  <p:cNvCxnSpPr/>
                  <p:nvPr/>
                </p:nvCxnSpPr>
                <p:spPr>
                  <a:xfrm>
                    <a:off x="8247778" y="3829970"/>
                    <a:ext cx="0" cy="13176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88" name="Google Shape;6388;p37"/>
                  <p:cNvCxnSpPr/>
                  <p:nvPr/>
                </p:nvCxnSpPr>
                <p:spPr>
                  <a:xfrm rot="10800000" flipH="1">
                    <a:off x="7857253" y="4041107"/>
                    <a:ext cx="168275" cy="317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pic>
                <p:nvPicPr>
                  <p:cNvPr id="6389" name="Google Shape;6389;p37" descr="antenna_radiation_stylized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7562238" y="3813930"/>
                    <a:ext cx="506412" cy="1060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6390" name="Google Shape;6390;p37"/>
                  <p:cNvGrpSpPr/>
                  <p:nvPr/>
                </p:nvGrpSpPr>
                <p:grpSpPr>
                  <a:xfrm>
                    <a:off x="8050070" y="3965994"/>
                    <a:ext cx="354986" cy="175668"/>
                    <a:chOff x="7493876" y="2774731"/>
                    <a:chExt cx="1481958" cy="894622"/>
                  </a:xfrm>
                </p:grpSpPr>
                <p:sp>
                  <p:nvSpPr>
                    <p:cNvPr id="6391" name="Google Shape;6391;p37"/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66683" h="3099826" extrusionOk="0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</a:t>
                      </a:r>
                      <a:endParaRPr/>
                    </a:p>
                  </p:txBody>
                </p:sp>
                <p:sp>
                  <p:nvSpPr>
                    <p:cNvPr id="6392" name="Google Shape;6392;p37"/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</a:t>
                      </a:r>
                      <a:endParaRPr/>
                    </a:p>
                  </p:txBody>
                </p:sp>
                <p:grpSp>
                  <p:nvGrpSpPr>
                    <p:cNvPr id="6393" name="Google Shape;6393;p37"/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6394" name="Google Shape;6394;p37"/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73016" h="1049866" extrusionOk="0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395" name="Google Shape;6395;p37"/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44718" h="903890" extrusionOk="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396" name="Google Shape;6396;p37"/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13187" h="893380" extrusionOk="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397" name="Google Shape;6397;p37"/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25019" h="1418896" extrusionOk="0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pic>
                <p:nvPicPr>
                  <p:cNvPr id="6398" name="Google Shape;6398;p37" descr="antenna_stylized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/>
                  <a:stretch/>
                </p:blipFill>
                <p:spPr>
                  <a:xfrm>
                    <a:off x="7493518" y="3419140"/>
                    <a:ext cx="347997" cy="1675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399" name="Google Shape;6399;p37" descr="antenna_stylized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/>
                  <a:stretch/>
                </p:blipFill>
                <p:spPr>
                  <a:xfrm>
                    <a:off x="7803435" y="3325424"/>
                    <a:ext cx="347997" cy="1675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6400" name="Google Shape;6400;p37"/>
              <p:cNvGrpSpPr/>
              <p:nvPr/>
            </p:nvGrpSpPr>
            <p:grpSpPr>
              <a:xfrm>
                <a:off x="10884085" y="3428485"/>
                <a:ext cx="604586" cy="405973"/>
                <a:chOff x="10884085" y="3428485"/>
                <a:chExt cx="604586" cy="405973"/>
              </a:xfrm>
            </p:grpSpPr>
            <p:grpSp>
              <p:nvGrpSpPr>
                <p:cNvPr id="6401" name="Google Shape;6401;p37"/>
                <p:cNvGrpSpPr/>
                <p:nvPr/>
              </p:nvGrpSpPr>
              <p:grpSpPr>
                <a:xfrm>
                  <a:off x="10884085" y="3601365"/>
                  <a:ext cx="170989" cy="97052"/>
                  <a:chOff x="7493876" y="2774731"/>
                  <a:chExt cx="1481958" cy="894622"/>
                </a:xfrm>
              </p:grpSpPr>
              <p:sp>
                <p:nvSpPr>
                  <p:cNvPr id="6402" name="Google Shape;6402;p37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6403" name="Google Shape;6403;p37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6404" name="Google Shape;6404;p37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6405" name="Google Shape;6405;p37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06" name="Google Shape;6406;p37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07" name="Google Shape;6407;p37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08" name="Google Shape;6408;p37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6409" name="Google Shape;6409;p37"/>
                <p:cNvGrpSpPr/>
                <p:nvPr/>
              </p:nvGrpSpPr>
              <p:grpSpPr>
                <a:xfrm>
                  <a:off x="11064947" y="3428485"/>
                  <a:ext cx="423724" cy="405973"/>
                  <a:chOff x="5103720" y="2693365"/>
                  <a:chExt cx="611650" cy="414788"/>
                </a:xfrm>
              </p:grpSpPr>
              <p:cxnSp>
                <p:nvCxnSpPr>
                  <p:cNvPr id="6410" name="Google Shape;6410;p37"/>
                  <p:cNvCxnSpPr/>
                  <p:nvPr/>
                </p:nvCxnSpPr>
                <p:spPr>
                  <a:xfrm>
                    <a:off x="5103720" y="2914214"/>
                    <a:ext cx="232559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grpSp>
                <p:nvGrpSpPr>
                  <p:cNvPr id="6411" name="Google Shape;6411;p37"/>
                  <p:cNvGrpSpPr/>
                  <p:nvPr/>
                </p:nvGrpSpPr>
                <p:grpSpPr>
                  <a:xfrm>
                    <a:off x="5275406" y="2693365"/>
                    <a:ext cx="439964" cy="414788"/>
                    <a:chOff x="5275406" y="2711455"/>
                    <a:chExt cx="452949" cy="405518"/>
                  </a:xfrm>
                </p:grpSpPr>
                <p:pic>
                  <p:nvPicPr>
                    <p:cNvPr id="6412" name="Google Shape;6412;p37" descr="server_rack.png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/>
                    <a:stretch/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6413" name="Google Shape;6413;p37" descr="server_rack.png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/>
                    <a:stretch/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6414" name="Google Shape;6414;p37" descr="server_rack.png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/>
                    <a:stretch/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  <p:grpSp>
            <p:nvGrpSpPr>
              <p:cNvPr id="6415" name="Google Shape;6415;p37"/>
              <p:cNvGrpSpPr/>
              <p:nvPr/>
            </p:nvGrpSpPr>
            <p:grpSpPr>
              <a:xfrm>
                <a:off x="7975881" y="4741266"/>
                <a:ext cx="2318709" cy="1131519"/>
                <a:chOff x="7948367" y="4775686"/>
                <a:chExt cx="2318709" cy="1131519"/>
              </a:xfrm>
            </p:grpSpPr>
            <p:cxnSp>
              <p:nvCxnSpPr>
                <p:cNvPr id="6416" name="Google Shape;6416;p37"/>
                <p:cNvCxnSpPr/>
                <p:nvPr/>
              </p:nvCxnSpPr>
              <p:spPr>
                <a:xfrm rot="5400000" flipH="1">
                  <a:off x="9789609" y="5251739"/>
                  <a:ext cx="388062" cy="756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17" name="Google Shape;6417;p37"/>
                <p:cNvCxnSpPr/>
                <p:nvPr/>
              </p:nvCxnSpPr>
              <p:spPr>
                <a:xfrm>
                  <a:off x="8210207" y="5117334"/>
                  <a:ext cx="22680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18" name="Google Shape;6418;p37"/>
                <p:cNvCxnSpPr/>
                <p:nvPr/>
              </p:nvCxnSpPr>
              <p:spPr>
                <a:xfrm rot="10800000" flipH="1">
                  <a:off x="8459425" y="5036562"/>
                  <a:ext cx="404236" cy="20777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6419" name="Google Shape;6419;p37"/>
                <p:cNvGrpSpPr/>
                <p:nvPr/>
              </p:nvGrpSpPr>
              <p:grpSpPr>
                <a:xfrm>
                  <a:off x="7948367" y="4775686"/>
                  <a:ext cx="2318709" cy="1131519"/>
                  <a:chOff x="7948367" y="4775686"/>
                  <a:chExt cx="2318709" cy="1131519"/>
                </a:xfrm>
              </p:grpSpPr>
              <p:cxnSp>
                <p:nvCxnSpPr>
                  <p:cNvPr id="6420" name="Google Shape;6420;p37"/>
                  <p:cNvCxnSpPr/>
                  <p:nvPr/>
                </p:nvCxnSpPr>
                <p:spPr>
                  <a:xfrm rot="10800000">
                    <a:off x="10209926" y="5405286"/>
                    <a:ext cx="0" cy="1143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21" name="Google Shape;6421;p37"/>
                  <p:cNvCxnSpPr/>
                  <p:nvPr/>
                </p:nvCxnSpPr>
                <p:spPr>
                  <a:xfrm>
                    <a:off x="9432959" y="4838517"/>
                    <a:ext cx="524483" cy="261537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22" name="Google Shape;6422;p37"/>
                  <p:cNvCxnSpPr/>
                  <p:nvPr/>
                </p:nvCxnSpPr>
                <p:spPr>
                  <a:xfrm rot="10800000" flipH="1">
                    <a:off x="8850066" y="4838517"/>
                    <a:ext cx="569255" cy="24626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23" name="Google Shape;6423;p37"/>
                  <p:cNvCxnSpPr/>
                  <p:nvPr/>
                </p:nvCxnSpPr>
                <p:spPr>
                  <a:xfrm>
                    <a:off x="8821744" y="5108876"/>
                    <a:ext cx="1030502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24" name="Google Shape;6424;p37"/>
                  <p:cNvCxnSpPr/>
                  <p:nvPr/>
                </p:nvCxnSpPr>
                <p:spPr>
                  <a:xfrm rot="10800000" flipH="1">
                    <a:off x="7948367" y="5290470"/>
                    <a:ext cx="412750" cy="127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25" name="Google Shape;6425;p37"/>
                  <p:cNvCxnSpPr/>
                  <p:nvPr/>
                </p:nvCxnSpPr>
                <p:spPr>
                  <a:xfrm flipH="1">
                    <a:off x="8373817" y="5282252"/>
                    <a:ext cx="68080" cy="293968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26" name="Google Shape;6426;p37"/>
                  <p:cNvCxnSpPr/>
                  <p:nvPr/>
                </p:nvCxnSpPr>
                <p:spPr>
                  <a:xfrm rot="10800000">
                    <a:off x="8488731" y="5307931"/>
                    <a:ext cx="280374" cy="26987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27" name="Google Shape;6427;p37"/>
                  <p:cNvCxnSpPr/>
                  <p:nvPr/>
                </p:nvCxnSpPr>
                <p:spPr>
                  <a:xfrm>
                    <a:off x="8488731" y="5258048"/>
                    <a:ext cx="914184" cy="46862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28" name="Google Shape;6428;p37"/>
                  <p:cNvCxnSpPr/>
                  <p:nvPr/>
                </p:nvCxnSpPr>
                <p:spPr>
                  <a:xfrm rot="5400000" flipH="1">
                    <a:off x="9885545" y="5583471"/>
                    <a:ext cx="366793" cy="1482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pic>
                <p:nvPicPr>
                  <p:cNvPr id="6429" name="Google Shape;6429;p37" descr="antenna_radiation_stylized"/>
                  <p:cNvPicPr preferRelativeResize="0"/>
                  <p:nvPr/>
                </p:nvPicPr>
                <p:blipFill rotWithShape="1">
                  <a:blip r:embed="rId22">
                    <a:alphaModFix/>
                  </a:blip>
                  <a:srcRect/>
                  <a:stretch/>
                </p:blipFill>
                <p:spPr>
                  <a:xfrm>
                    <a:off x="9242073" y="5480938"/>
                    <a:ext cx="452014" cy="951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430" name="Google Shape;6430;p37" descr="access_point_stylized_small"/>
                  <p:cNvPicPr preferRelativeResize="0"/>
                  <p:nvPr/>
                </p:nvPicPr>
                <p:blipFill rotWithShape="1">
                  <a:blip r:embed="rId18">
                    <a:alphaModFix/>
                  </a:blip>
                  <a:srcRect/>
                  <a:stretch/>
                </p:blipFill>
                <p:spPr>
                  <a:xfrm>
                    <a:off x="9290610" y="5473433"/>
                    <a:ext cx="380935" cy="3174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6431" name="Google Shape;6431;p37"/>
                  <p:cNvGrpSpPr/>
                  <p:nvPr/>
                </p:nvGrpSpPr>
                <p:grpSpPr>
                  <a:xfrm>
                    <a:off x="9783558" y="4989983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6432" name="Google Shape;6432;p37"/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66683" h="3099826" extrusionOk="0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</a:t>
                      </a:r>
                      <a:endParaRPr/>
                    </a:p>
                  </p:txBody>
                </p:sp>
                <p:sp>
                  <p:nvSpPr>
                    <p:cNvPr id="6433" name="Google Shape;6433;p37"/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</a:t>
                      </a:r>
                      <a:endParaRPr/>
                    </a:p>
                  </p:txBody>
                </p:sp>
                <p:grpSp>
                  <p:nvGrpSpPr>
                    <p:cNvPr id="6434" name="Google Shape;6434;p37"/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6435" name="Google Shape;6435;p37"/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73016" h="1049866" extrusionOk="0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36" name="Google Shape;6436;p37"/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44718" h="903890" extrusionOk="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37" name="Google Shape;6437;p37"/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13187" h="893380" extrusionOk="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38" name="Google Shape;6438;p37"/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25019" h="1418896" extrusionOk="0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439" name="Google Shape;6439;p37"/>
                  <p:cNvGrpSpPr/>
                  <p:nvPr/>
                </p:nvGrpSpPr>
                <p:grpSpPr>
                  <a:xfrm>
                    <a:off x="9849365" y="5339037"/>
                    <a:ext cx="309740" cy="190838"/>
                    <a:chOff x="3668110" y="2448910"/>
                    <a:chExt cx="3794234" cy="2165130"/>
                  </a:xfrm>
                </p:grpSpPr>
                <p:sp>
                  <p:nvSpPr>
                    <p:cNvPr id="6440" name="Google Shape;6440;p37"/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9525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41" name="Google Shape;6441;p37"/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83724" h="1324303" extrusionOk="0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6442" name="Google Shape;6442;p37"/>
                    <p:cNvGrpSpPr/>
                    <p:nvPr/>
                  </p:nvGrpSpPr>
                  <p:grpSpPr>
                    <a:xfrm>
                      <a:off x="3941376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6443" name="Google Shape;6443;p37"/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73016" h="1049866" extrusionOk="0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44" name="Google Shape;6444;p37"/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44718" h="903890" extrusionOk="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45" name="Google Shape;6445;p37"/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13187" h="893380" extrusionOk="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46" name="Google Shape;6446;p37"/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25019" h="1418896" extrusionOk="0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447" name="Google Shape;6447;p37"/>
                  <p:cNvGrpSpPr/>
                  <p:nvPr/>
                </p:nvGrpSpPr>
                <p:grpSpPr>
                  <a:xfrm>
                    <a:off x="8676619" y="4967420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6448" name="Google Shape;6448;p37"/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66683" h="3099826" extrusionOk="0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</a:t>
                      </a:r>
                      <a:endParaRPr/>
                    </a:p>
                  </p:txBody>
                </p:sp>
                <p:sp>
                  <p:nvSpPr>
                    <p:cNvPr id="6449" name="Google Shape;6449;p37"/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</a:t>
                      </a:r>
                      <a:endParaRPr/>
                    </a:p>
                  </p:txBody>
                </p:sp>
                <p:grpSp>
                  <p:nvGrpSpPr>
                    <p:cNvPr id="6450" name="Google Shape;6450;p37"/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6451" name="Google Shape;6451;p37"/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73016" h="1049866" extrusionOk="0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52" name="Google Shape;6452;p37"/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44718" h="903890" extrusionOk="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53" name="Google Shape;6453;p37"/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13187" h="893380" extrusionOk="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54" name="Google Shape;6454;p37"/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25019" h="1418896" extrusionOk="0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455" name="Google Shape;6455;p37"/>
                  <p:cNvGrpSpPr/>
                  <p:nvPr/>
                </p:nvGrpSpPr>
                <p:grpSpPr>
                  <a:xfrm>
                    <a:off x="8311520" y="5194433"/>
                    <a:ext cx="309740" cy="190838"/>
                    <a:chOff x="3668110" y="2448910"/>
                    <a:chExt cx="3794234" cy="2165130"/>
                  </a:xfrm>
                </p:grpSpPr>
                <p:sp>
                  <p:nvSpPr>
                    <p:cNvPr id="6456" name="Google Shape;6456;p37"/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9525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57" name="Google Shape;6457;p37"/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83724" h="1324303" extrusionOk="0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6458" name="Google Shape;6458;p37"/>
                    <p:cNvGrpSpPr/>
                    <p:nvPr/>
                  </p:nvGrpSpPr>
                  <p:grpSpPr>
                    <a:xfrm>
                      <a:off x="3941376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6459" name="Google Shape;6459;p37"/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73016" h="1049866" extrusionOk="0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60" name="Google Shape;6460;p37"/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44718" h="903890" extrusionOk="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61" name="Google Shape;6461;p37"/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13187" h="893380" extrusionOk="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62" name="Google Shape;6462;p37"/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25019" h="1418896" extrusionOk="0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463" name="Google Shape;6463;p37"/>
                  <p:cNvGrpSpPr/>
                  <p:nvPr/>
                </p:nvGrpSpPr>
                <p:grpSpPr>
                  <a:xfrm>
                    <a:off x="9247893" y="4775686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6464" name="Google Shape;6464;p37"/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66683" h="3099826" extrusionOk="0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</a:t>
                      </a:r>
                      <a:endParaRPr/>
                    </a:p>
                  </p:txBody>
                </p:sp>
                <p:sp>
                  <p:nvSpPr>
                    <p:cNvPr id="6465" name="Google Shape;6465;p37"/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</a:t>
                      </a:r>
                      <a:endParaRPr/>
                    </a:p>
                  </p:txBody>
                </p:sp>
                <p:grpSp>
                  <p:nvGrpSpPr>
                    <p:cNvPr id="6466" name="Google Shape;6466;p37"/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6467" name="Google Shape;6467;p37"/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73016" h="1049866" extrusionOk="0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68" name="Google Shape;6468;p37"/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44718" h="903890" extrusionOk="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69" name="Google Shape;6469;p37"/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13187" h="893380" extrusionOk="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70" name="Google Shape;6470;p37"/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25019" h="1418896" extrusionOk="0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pic>
                <p:nvPicPr>
                  <p:cNvPr id="6471" name="Google Shape;6471;p37" descr="antenna_stylized"/>
                  <p:cNvPicPr preferRelativeResize="0"/>
                  <p:nvPr/>
                </p:nvPicPr>
                <p:blipFill rotWithShape="1">
                  <a:blip r:embed="rId23">
                    <a:alphaModFix/>
                  </a:blip>
                  <a:srcRect/>
                  <a:stretch/>
                </p:blipFill>
                <p:spPr>
                  <a:xfrm>
                    <a:off x="9570652" y="5742696"/>
                    <a:ext cx="374931" cy="1645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6472" name="Google Shape;6472;p37"/>
              <p:cNvGrpSpPr/>
              <p:nvPr/>
            </p:nvGrpSpPr>
            <p:grpSpPr>
              <a:xfrm>
                <a:off x="10925982" y="4188911"/>
                <a:ext cx="657413" cy="451816"/>
                <a:chOff x="10925982" y="4188911"/>
                <a:chExt cx="657413" cy="451816"/>
              </a:xfrm>
            </p:grpSpPr>
            <p:grpSp>
              <p:nvGrpSpPr>
                <p:cNvPr id="6473" name="Google Shape;6473;p37"/>
                <p:cNvGrpSpPr/>
                <p:nvPr/>
              </p:nvGrpSpPr>
              <p:grpSpPr>
                <a:xfrm>
                  <a:off x="11093556" y="4188911"/>
                  <a:ext cx="489839" cy="451816"/>
                  <a:chOff x="5103720" y="2693365"/>
                  <a:chExt cx="611650" cy="414788"/>
                </a:xfrm>
              </p:grpSpPr>
              <p:cxnSp>
                <p:nvCxnSpPr>
                  <p:cNvPr id="6474" name="Google Shape;6474;p37"/>
                  <p:cNvCxnSpPr/>
                  <p:nvPr/>
                </p:nvCxnSpPr>
                <p:spPr>
                  <a:xfrm>
                    <a:off x="5103720" y="2914214"/>
                    <a:ext cx="232559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grpSp>
                <p:nvGrpSpPr>
                  <p:cNvPr id="6475" name="Google Shape;6475;p37"/>
                  <p:cNvGrpSpPr/>
                  <p:nvPr/>
                </p:nvGrpSpPr>
                <p:grpSpPr>
                  <a:xfrm>
                    <a:off x="5275406" y="2693365"/>
                    <a:ext cx="439964" cy="414788"/>
                    <a:chOff x="5275406" y="2711455"/>
                    <a:chExt cx="452949" cy="405518"/>
                  </a:xfrm>
                </p:grpSpPr>
                <p:pic>
                  <p:nvPicPr>
                    <p:cNvPr id="6476" name="Google Shape;6476;p37" descr="server_rack.png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/>
                    <a:stretch/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6477" name="Google Shape;6477;p37" descr="server_rack.png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/>
                    <a:stretch/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6478" name="Google Shape;6478;p37" descr="server_rack.png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/>
                    <a:stretch/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6479" name="Google Shape;6479;p37"/>
                <p:cNvGrpSpPr/>
                <p:nvPr/>
              </p:nvGrpSpPr>
              <p:grpSpPr>
                <a:xfrm>
                  <a:off x="10925982" y="4369125"/>
                  <a:ext cx="228295" cy="120400"/>
                  <a:chOff x="7493876" y="2774731"/>
                  <a:chExt cx="1481958" cy="894622"/>
                </a:xfrm>
              </p:grpSpPr>
              <p:sp>
                <p:nvSpPr>
                  <p:cNvPr id="6480" name="Google Shape;6480;p37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6481" name="Google Shape;6481;p37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6482" name="Google Shape;6482;p37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6483" name="Google Shape;6483;p37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84" name="Google Shape;6484;p37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85" name="Google Shape;6485;p37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86" name="Google Shape;6486;p37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</p:grpSp>
        <p:grpSp>
          <p:nvGrpSpPr>
            <p:cNvPr id="6487" name="Google Shape;6487;p37"/>
            <p:cNvGrpSpPr/>
            <p:nvPr/>
          </p:nvGrpSpPr>
          <p:grpSpPr>
            <a:xfrm flipH="1">
              <a:off x="8241315" y="5290645"/>
              <a:ext cx="345630" cy="320302"/>
              <a:chOff x="2839" y="3501"/>
              <a:chExt cx="755" cy="803"/>
            </a:xfrm>
          </p:grpSpPr>
          <p:pic>
            <p:nvPicPr>
              <p:cNvPr id="6488" name="Google Shape;6488;p37" descr="desktop_computer_stylized_medium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89" name="Google Shape;6489;p37"/>
              <p:cNvSpPr/>
              <p:nvPr/>
            </p:nvSpPr>
            <p:spPr>
              <a:xfrm>
                <a:off x="2916" y="3578"/>
                <a:ext cx="356" cy="368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90" name="Google Shape;6490;p37"/>
            <p:cNvGrpSpPr/>
            <p:nvPr/>
          </p:nvGrpSpPr>
          <p:grpSpPr>
            <a:xfrm flipH="1">
              <a:off x="7807599" y="5100666"/>
              <a:ext cx="345630" cy="320302"/>
              <a:chOff x="2839" y="3501"/>
              <a:chExt cx="755" cy="803"/>
            </a:xfrm>
          </p:grpSpPr>
          <p:pic>
            <p:nvPicPr>
              <p:cNvPr id="6491" name="Google Shape;6491;p37" descr="desktop_computer_stylized_medium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92" name="Google Shape;6492;p37"/>
              <p:cNvSpPr/>
              <p:nvPr/>
            </p:nvSpPr>
            <p:spPr>
              <a:xfrm>
                <a:off x="2916" y="3578"/>
                <a:ext cx="356" cy="368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93" name="Google Shape;6493;p37"/>
            <p:cNvGrpSpPr/>
            <p:nvPr/>
          </p:nvGrpSpPr>
          <p:grpSpPr>
            <a:xfrm>
              <a:off x="10024601" y="5489612"/>
              <a:ext cx="141376" cy="246700"/>
              <a:chOff x="4140" y="429"/>
              <a:chExt cx="1425" cy="2396"/>
            </a:xfrm>
          </p:grpSpPr>
          <p:sp>
            <p:nvSpPr>
              <p:cNvPr id="6494" name="Google Shape;6494;p37"/>
              <p:cNvSpPr/>
              <p:nvPr/>
            </p:nvSpPr>
            <p:spPr>
              <a:xfrm>
                <a:off x="5268" y="433"/>
                <a:ext cx="283" cy="2286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742" extrusionOk="0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5" name="Google Shape;6495;p37"/>
              <p:cNvSpPr/>
              <p:nvPr/>
            </p:nvSpPr>
            <p:spPr>
              <a:xfrm>
                <a:off x="4210" y="429"/>
                <a:ext cx="1046" cy="2285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6" name="Google Shape;6496;p37"/>
              <p:cNvSpPr/>
              <p:nvPr/>
            </p:nvSpPr>
            <p:spPr>
              <a:xfrm>
                <a:off x="5321" y="570"/>
                <a:ext cx="169" cy="2115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37" extrusionOk="0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7" name="Google Shape;6497;p37"/>
              <p:cNvSpPr/>
              <p:nvPr/>
            </p:nvSpPr>
            <p:spPr>
              <a:xfrm>
                <a:off x="5284" y="1640"/>
                <a:ext cx="263" cy="18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8" name="Google Shape;6498;p37"/>
              <p:cNvSpPr/>
              <p:nvPr/>
            </p:nvSpPr>
            <p:spPr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499" name="Google Shape;6499;p37"/>
              <p:cNvGrpSpPr/>
              <p:nvPr/>
            </p:nvGrpSpPr>
            <p:grpSpPr>
              <a:xfrm>
                <a:off x="4748" y="666"/>
                <a:ext cx="578" cy="150"/>
                <a:chOff x="613" y="2566"/>
                <a:chExt cx="721" cy="144"/>
              </a:xfrm>
            </p:grpSpPr>
            <p:sp>
              <p:nvSpPr>
                <p:cNvPr id="6500" name="Google Shape;6500;p37"/>
                <p:cNvSpPr/>
                <p:nvPr/>
              </p:nvSpPr>
              <p:spPr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1" name="Google Shape;6501;p37"/>
                <p:cNvSpPr/>
                <p:nvPr/>
              </p:nvSpPr>
              <p:spPr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02" name="Google Shape;6502;p37"/>
              <p:cNvSpPr/>
              <p:nvPr/>
            </p:nvSpPr>
            <p:spPr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03" name="Google Shape;6503;p37"/>
              <p:cNvGrpSpPr/>
              <p:nvPr/>
            </p:nvGrpSpPr>
            <p:grpSpPr>
              <a:xfrm>
                <a:off x="4748" y="990"/>
                <a:ext cx="578" cy="134"/>
                <a:chOff x="615" y="2564"/>
                <a:chExt cx="721" cy="139"/>
              </a:xfrm>
            </p:grpSpPr>
            <p:sp>
              <p:nvSpPr>
                <p:cNvPr id="6504" name="Google Shape;6504;p37"/>
                <p:cNvSpPr/>
                <p:nvPr/>
              </p:nvSpPr>
              <p:spPr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5" name="Google Shape;6505;p37"/>
                <p:cNvSpPr/>
                <p:nvPr/>
              </p:nvSpPr>
              <p:spPr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06" name="Google Shape;6506;p37"/>
              <p:cNvSpPr/>
              <p:nvPr/>
            </p:nvSpPr>
            <p:spPr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7" name="Google Shape;6507;p37"/>
              <p:cNvSpPr/>
              <p:nvPr/>
            </p:nvSpPr>
            <p:spPr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08" name="Google Shape;6508;p37"/>
              <p:cNvGrpSpPr/>
              <p:nvPr/>
            </p:nvGrpSpPr>
            <p:grpSpPr>
              <a:xfrm>
                <a:off x="4738" y="1647"/>
                <a:ext cx="578" cy="135"/>
                <a:chOff x="618" y="2586"/>
                <a:chExt cx="720" cy="124"/>
              </a:xfrm>
            </p:grpSpPr>
            <p:sp>
              <p:nvSpPr>
                <p:cNvPr id="6509" name="Google Shape;6509;p37"/>
                <p:cNvSpPr/>
                <p:nvPr/>
              </p:nvSpPr>
              <p:spPr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0" name="Google Shape;6510;p37"/>
                <p:cNvSpPr/>
                <p:nvPr/>
              </p:nvSpPr>
              <p:spPr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11" name="Google Shape;6511;p37"/>
              <p:cNvSpPr/>
              <p:nvPr/>
            </p:nvSpPr>
            <p:spPr>
              <a:xfrm>
                <a:off x="5288" y="1354"/>
                <a:ext cx="263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512" name="Google Shape;6512;p37"/>
              <p:cNvGrpSpPr/>
              <p:nvPr/>
            </p:nvGrpSpPr>
            <p:grpSpPr>
              <a:xfrm>
                <a:off x="4738" y="1330"/>
                <a:ext cx="588" cy="134"/>
                <a:chOff x="613" y="2571"/>
                <a:chExt cx="732" cy="134"/>
              </a:xfrm>
            </p:grpSpPr>
            <p:sp>
              <p:nvSpPr>
                <p:cNvPr id="6513" name="Google Shape;6513;p37"/>
                <p:cNvSpPr/>
                <p:nvPr/>
              </p:nvSpPr>
              <p:spPr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4" name="Google Shape;6514;p37"/>
                <p:cNvSpPr/>
                <p:nvPr/>
              </p:nvSpPr>
              <p:spPr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15" name="Google Shape;6515;p37"/>
              <p:cNvSpPr/>
              <p:nvPr/>
            </p:nvSpPr>
            <p:spPr>
              <a:xfrm>
                <a:off x="5246" y="429"/>
                <a:ext cx="70" cy="2285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6" name="Google Shape;6516;p37"/>
              <p:cNvSpPr/>
              <p:nvPr/>
            </p:nvSpPr>
            <p:spPr>
              <a:xfrm>
                <a:off x="5312" y="1007"/>
                <a:ext cx="237" cy="21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6" extrusionOk="0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7" name="Google Shape;6517;p37"/>
              <p:cNvSpPr/>
              <p:nvPr/>
            </p:nvSpPr>
            <p:spPr>
              <a:xfrm>
                <a:off x="5315" y="680"/>
                <a:ext cx="244" cy="24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88" extrusionOk="0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8" name="Google Shape;6518;p37"/>
              <p:cNvSpPr/>
              <p:nvPr/>
            </p:nvSpPr>
            <p:spPr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9" name="Google Shape;6519;p37"/>
              <p:cNvSpPr/>
              <p:nvPr/>
            </p:nvSpPr>
            <p:spPr>
              <a:xfrm>
                <a:off x="5302" y="2614"/>
                <a:ext cx="245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40" extrusionOk="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0" name="Google Shape;6520;p37"/>
              <p:cNvSpPr/>
              <p:nvPr/>
            </p:nvSpPr>
            <p:spPr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1" name="Google Shape;6521;p37"/>
              <p:cNvSpPr/>
              <p:nvPr/>
            </p:nvSpPr>
            <p:spPr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2" name="Google Shape;6522;p37"/>
              <p:cNvSpPr/>
              <p:nvPr/>
            </p:nvSpPr>
            <p:spPr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3" name="Google Shape;6523;p37"/>
              <p:cNvSpPr/>
              <p:nvPr/>
            </p:nvSpPr>
            <p:spPr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4" name="Google Shape;6524;p37"/>
              <p:cNvSpPr/>
              <p:nvPr/>
            </p:nvSpPr>
            <p:spPr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5" name="Google Shape;6525;p37"/>
              <p:cNvSpPr/>
              <p:nvPr/>
            </p:nvSpPr>
            <p:spPr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9E4BF5-D8D2-8A90-F573-49BD3845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9FD94-8866-12B5-324C-82721B5C7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39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55;p3">
            <a:extLst>
              <a:ext uri="{FF2B5EF4-FFF2-40B4-BE49-F238E27FC236}">
                <a16:creationId xmlns:a16="http://schemas.microsoft.com/office/drawing/2014/main" id="{420413BE-D4F6-312C-37FB-453162686820}"/>
              </a:ext>
            </a:extLst>
          </p:cNvPr>
          <p:cNvSpPr txBox="1"/>
          <p:nvPr/>
        </p:nvSpPr>
        <p:spPr>
          <a:xfrm>
            <a:off x="6033792" y="2852465"/>
            <a:ext cx="136498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endParaRPr/>
          </a:p>
        </p:txBody>
      </p:sp>
      <p:sp>
        <p:nvSpPr>
          <p:cNvPr id="149" name="Google Shape;56;p3">
            <a:extLst>
              <a:ext uri="{FF2B5EF4-FFF2-40B4-BE49-F238E27FC236}">
                <a16:creationId xmlns:a16="http://schemas.microsoft.com/office/drawing/2014/main" id="{75662948-4E3E-EFFF-0A59-3D85B4B9364D}"/>
              </a:ext>
            </a:extLst>
          </p:cNvPr>
          <p:cNvSpPr/>
          <p:nvPr/>
        </p:nvSpPr>
        <p:spPr>
          <a:xfrm>
            <a:off x="6093655" y="2899382"/>
            <a:ext cx="1558255" cy="5389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" name="Google Shape;58;p3">
            <a:extLst>
              <a:ext uri="{FF2B5EF4-FFF2-40B4-BE49-F238E27FC236}">
                <a16:creationId xmlns:a16="http://schemas.microsoft.com/office/drawing/2014/main" id="{C66A0C0F-E41D-9470-B95D-E62BFF91C6F0}"/>
              </a:ext>
            </a:extLst>
          </p:cNvPr>
          <p:cNvGrpSpPr/>
          <p:nvPr/>
        </p:nvGrpSpPr>
        <p:grpSpPr>
          <a:xfrm>
            <a:off x="4048703" y="861316"/>
            <a:ext cx="4525460" cy="4859961"/>
            <a:chOff x="7268561" y="1458365"/>
            <a:chExt cx="4525460" cy="4859961"/>
          </a:xfrm>
        </p:grpSpPr>
        <p:sp>
          <p:nvSpPr>
            <p:cNvPr id="151" name="Google Shape;59;p3">
              <a:extLst>
                <a:ext uri="{FF2B5EF4-FFF2-40B4-BE49-F238E27FC236}">
                  <a16:creationId xmlns:a16="http://schemas.microsoft.com/office/drawing/2014/main" id="{D55E574F-DFE7-3B6E-1E02-106BA63F33A8}"/>
                </a:ext>
              </a:extLst>
            </p:cNvPr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/>
              <a:ahLst/>
              <a:cxnLst/>
              <a:rect l="l" t="t" r="r" b="b"/>
              <a:pathLst>
                <a:path w="1549812" h="1800235" extrusionOk="0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60;p3">
              <a:extLst>
                <a:ext uri="{FF2B5EF4-FFF2-40B4-BE49-F238E27FC236}">
                  <a16:creationId xmlns:a16="http://schemas.microsoft.com/office/drawing/2014/main" id="{C50F3631-6610-6515-E95F-D8D33C8034CB}"/>
                </a:ext>
              </a:extLst>
            </p:cNvPr>
            <p:cNvSpPr/>
            <p:nvPr/>
          </p:nvSpPr>
          <p:spPr>
            <a:xfrm>
              <a:off x="7337287" y="1795939"/>
              <a:ext cx="1736725" cy="1317704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3" name="Google Shape;61;p3">
              <a:extLst>
                <a:ext uri="{FF2B5EF4-FFF2-40B4-BE49-F238E27FC236}">
                  <a16:creationId xmlns:a16="http://schemas.microsoft.com/office/drawing/2014/main" id="{0520BEB3-EA78-D871-0F81-021DD0379521}"/>
                </a:ext>
              </a:extLst>
            </p:cNvPr>
            <p:cNvGrpSpPr/>
            <p:nvPr/>
          </p:nvGrpSpPr>
          <p:grpSpPr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183" name="Google Shape;62;p3">
                <a:extLst>
                  <a:ext uri="{FF2B5EF4-FFF2-40B4-BE49-F238E27FC236}">
                    <a16:creationId xmlns:a16="http://schemas.microsoft.com/office/drawing/2014/main" id="{9E7C74EA-7BBA-9A6D-06D5-BF8B5D301DB8}"/>
                  </a:ext>
                </a:extLst>
              </p:cNvPr>
              <p:cNvSpPr/>
              <p:nvPr/>
            </p:nvSpPr>
            <p:spPr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63;p3">
                <a:extLst>
                  <a:ext uri="{FF2B5EF4-FFF2-40B4-BE49-F238E27FC236}">
                    <a16:creationId xmlns:a16="http://schemas.microsoft.com/office/drawing/2014/main" id="{FBC400C5-394F-AB92-4F33-2CB80551615C}"/>
                  </a:ext>
                </a:extLst>
              </p:cNvPr>
              <p:cNvSpPr/>
              <p:nvPr/>
            </p:nvSpPr>
            <p:spPr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u="none">
                  <a:solidFill>
                    <a:srgbClr val="00CC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4" name="Google Shape;64;p3">
              <a:extLst>
                <a:ext uri="{FF2B5EF4-FFF2-40B4-BE49-F238E27FC236}">
                  <a16:creationId xmlns:a16="http://schemas.microsoft.com/office/drawing/2014/main" id="{2FA72D92-9808-5F76-7955-52FD392B2E06}"/>
                </a:ext>
              </a:extLst>
            </p:cNvPr>
            <p:cNvSpPr/>
            <p:nvPr/>
          </p:nvSpPr>
          <p:spPr>
            <a:xfrm>
              <a:off x="7775612" y="4653038"/>
              <a:ext cx="3079750" cy="1665288"/>
            </a:xfrm>
            <a:custGeom>
              <a:avLst/>
              <a:gdLst/>
              <a:ahLst/>
              <a:cxnLst/>
              <a:rect l="l" t="t" r="r" b="b"/>
              <a:pathLst>
                <a:path w="1940" h="1049" extrusionOk="0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65;p3">
              <a:extLst>
                <a:ext uri="{FF2B5EF4-FFF2-40B4-BE49-F238E27FC236}">
                  <a16:creationId xmlns:a16="http://schemas.microsoft.com/office/drawing/2014/main" id="{C5C3E4B3-D77E-80EB-35C2-69B5F37EC5D3}"/>
                </a:ext>
              </a:extLst>
            </p:cNvPr>
            <p:cNvSpPr txBox="1"/>
            <p:nvPr/>
          </p:nvSpPr>
          <p:spPr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 b="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mobile network</a:t>
              </a:r>
              <a:endParaRPr/>
            </a:p>
          </p:txBody>
        </p:sp>
        <p:sp>
          <p:nvSpPr>
            <p:cNvPr id="156" name="Google Shape;66;p3">
              <a:extLst>
                <a:ext uri="{FF2B5EF4-FFF2-40B4-BE49-F238E27FC236}">
                  <a16:creationId xmlns:a16="http://schemas.microsoft.com/office/drawing/2014/main" id="{B7AEE48D-71AC-6189-7B45-F510B8AA970F}"/>
                </a:ext>
              </a:extLst>
            </p:cNvPr>
            <p:cNvSpPr txBox="1"/>
            <p:nvPr/>
          </p:nvSpPr>
          <p:spPr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 b="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home network</a:t>
              </a:r>
              <a:endParaRPr/>
            </a:p>
          </p:txBody>
        </p:sp>
        <p:sp>
          <p:nvSpPr>
            <p:cNvPr id="157" name="Google Shape;67;p3">
              <a:extLst>
                <a:ext uri="{FF2B5EF4-FFF2-40B4-BE49-F238E27FC236}">
                  <a16:creationId xmlns:a16="http://schemas.microsoft.com/office/drawing/2014/main" id="{048BACBA-244D-01A1-0219-FE434DDAC0AA}"/>
                </a:ext>
              </a:extLst>
            </p:cNvPr>
            <p:cNvSpPr txBox="1"/>
            <p:nvPr/>
          </p:nvSpPr>
          <p:spPr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 b="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enterprise</a:t>
              </a:r>
              <a:endParaRPr/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 b="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network</a:t>
              </a:r>
              <a:endParaRPr/>
            </a:p>
          </p:txBody>
        </p:sp>
        <p:sp>
          <p:nvSpPr>
            <p:cNvPr id="158" name="Google Shape;68;p3">
              <a:extLst>
                <a:ext uri="{FF2B5EF4-FFF2-40B4-BE49-F238E27FC236}">
                  <a16:creationId xmlns:a16="http://schemas.microsoft.com/office/drawing/2014/main" id="{BCE82FAC-11F3-49DF-3951-D63C919A046D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/>
              <a:ahLst/>
              <a:cxnLst/>
              <a:rect l="l" t="t" r="r" b="b"/>
              <a:pathLst>
                <a:path w="1447873" h="1952840" extrusionOk="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8999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oogle Shape;69;p3">
              <a:extLst>
                <a:ext uri="{FF2B5EF4-FFF2-40B4-BE49-F238E27FC236}">
                  <a16:creationId xmlns:a16="http://schemas.microsoft.com/office/drawing/2014/main" id="{0CA2315B-E8A5-16D5-07D9-0F26ECCB4B47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175" name="Google Shape;70;p3">
                <a:extLst>
                  <a:ext uri="{FF2B5EF4-FFF2-40B4-BE49-F238E27FC236}">
                    <a16:creationId xmlns:a16="http://schemas.microsoft.com/office/drawing/2014/main" id="{26C18432-C193-7E1E-7F77-BE18D5D55EE3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/>
                <a:ahLst/>
                <a:cxnLst/>
                <a:rect l="l" t="t" r="r" b="b"/>
                <a:pathLst>
                  <a:path w="524651" h="662124" extrusionOk="0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71;p3">
                <a:extLst>
                  <a:ext uri="{FF2B5EF4-FFF2-40B4-BE49-F238E27FC236}">
                    <a16:creationId xmlns:a16="http://schemas.microsoft.com/office/drawing/2014/main" id="{7E22ACB7-C162-908A-1F8F-ECBF60685785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/>
                <a:ahLst/>
                <a:cxnLst/>
                <a:rect l="l" t="t" r="r" b="b"/>
                <a:pathLst>
                  <a:path w="651290" h="492070" extrusionOk="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7" name="Google Shape;72;p3">
                <a:extLst>
                  <a:ext uri="{FF2B5EF4-FFF2-40B4-BE49-F238E27FC236}">
                    <a16:creationId xmlns:a16="http://schemas.microsoft.com/office/drawing/2014/main" id="{55909CAD-E9B5-B55E-3B99-34DE6D30D256}"/>
                  </a:ext>
                </a:extLst>
              </p:cNvPr>
              <p:cNvCxnSpPr/>
              <p:nvPr/>
            </p:nvCxnSpPr>
            <p:spPr>
              <a:xfrm rot="10800000" flipH="1">
                <a:off x="5270526" y="2029553"/>
                <a:ext cx="295249" cy="73468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8" name="Google Shape;73;p3">
                <a:extLst>
                  <a:ext uri="{FF2B5EF4-FFF2-40B4-BE49-F238E27FC236}">
                    <a16:creationId xmlns:a16="http://schemas.microsoft.com/office/drawing/2014/main" id="{A441EDD7-6551-7621-3A04-43BC42C9F57C}"/>
                  </a:ext>
                </a:extLst>
              </p:cNvPr>
              <p:cNvCxnSpPr/>
              <p:nvPr/>
            </p:nvCxnSpPr>
            <p:spPr>
              <a:xfrm rot="10800000" flipH="1">
                <a:off x="5275406" y="2261710"/>
                <a:ext cx="290369" cy="1675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9" name="Google Shape;74;p3">
                <a:extLst>
                  <a:ext uri="{FF2B5EF4-FFF2-40B4-BE49-F238E27FC236}">
                    <a16:creationId xmlns:a16="http://schemas.microsoft.com/office/drawing/2014/main" id="{EE70121A-3610-496D-73F5-974539D97E02}"/>
                  </a:ext>
                </a:extLst>
              </p:cNvPr>
              <p:cNvCxnSpPr/>
              <p:nvPr/>
            </p:nvCxnSpPr>
            <p:spPr>
              <a:xfrm rot="10800000" flipH="1">
                <a:off x="5275406" y="2151772"/>
                <a:ext cx="290369" cy="4840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0" name="Google Shape;75;p3">
                <a:extLst>
                  <a:ext uri="{FF2B5EF4-FFF2-40B4-BE49-F238E27FC236}">
                    <a16:creationId xmlns:a16="http://schemas.microsoft.com/office/drawing/2014/main" id="{17C75E18-3ED0-D2B1-6273-B05C1F889FA6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1" name="Google Shape;76;p3">
                <a:extLst>
                  <a:ext uri="{FF2B5EF4-FFF2-40B4-BE49-F238E27FC236}">
                    <a16:creationId xmlns:a16="http://schemas.microsoft.com/office/drawing/2014/main" id="{11F697E7-91CA-7320-7928-98C9EF787209}"/>
                  </a:ext>
                </a:extLst>
              </p:cNvPr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2" name="Google Shape;77;p3">
                <a:extLst>
                  <a:ext uri="{FF2B5EF4-FFF2-40B4-BE49-F238E27FC236}">
                    <a16:creationId xmlns:a16="http://schemas.microsoft.com/office/drawing/2014/main" id="{BE8A60ED-69D9-73F8-5075-073971203165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w="15875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60" name="Google Shape;78;p3">
              <a:extLst>
                <a:ext uri="{FF2B5EF4-FFF2-40B4-BE49-F238E27FC236}">
                  <a16:creationId xmlns:a16="http://schemas.microsoft.com/office/drawing/2014/main" id="{7D837C10-E231-BDA6-CDAF-5A9502B8C2CB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167" name="Google Shape;79;p3">
                <a:extLst>
                  <a:ext uri="{FF2B5EF4-FFF2-40B4-BE49-F238E27FC236}">
                    <a16:creationId xmlns:a16="http://schemas.microsoft.com/office/drawing/2014/main" id="{C17647F5-EDD5-C22D-0E1A-B94007204761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/>
                <a:ahLst/>
                <a:cxnLst/>
                <a:rect l="l" t="t" r="r" b="b"/>
                <a:pathLst>
                  <a:path w="524651" h="662124" extrusionOk="0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80;p3">
                <a:extLst>
                  <a:ext uri="{FF2B5EF4-FFF2-40B4-BE49-F238E27FC236}">
                    <a16:creationId xmlns:a16="http://schemas.microsoft.com/office/drawing/2014/main" id="{AF0DA24A-EB98-B19D-E335-985019D3E77B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/>
                <a:ahLst/>
                <a:cxnLst/>
                <a:rect l="l" t="t" r="r" b="b"/>
                <a:pathLst>
                  <a:path w="651290" h="492070" extrusionOk="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9" name="Google Shape;81;p3">
                <a:extLst>
                  <a:ext uri="{FF2B5EF4-FFF2-40B4-BE49-F238E27FC236}">
                    <a16:creationId xmlns:a16="http://schemas.microsoft.com/office/drawing/2014/main" id="{BA0A0D7D-7927-4765-E7F5-5E504C428416}"/>
                  </a:ext>
                </a:extLst>
              </p:cNvPr>
              <p:cNvCxnSpPr/>
              <p:nvPr/>
            </p:nvCxnSpPr>
            <p:spPr>
              <a:xfrm rot="10800000" flipH="1">
                <a:off x="5270526" y="2029553"/>
                <a:ext cx="295249" cy="73468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0" name="Google Shape;82;p3">
                <a:extLst>
                  <a:ext uri="{FF2B5EF4-FFF2-40B4-BE49-F238E27FC236}">
                    <a16:creationId xmlns:a16="http://schemas.microsoft.com/office/drawing/2014/main" id="{3A717140-6A21-63D4-B011-96E41F623EA3}"/>
                  </a:ext>
                </a:extLst>
              </p:cNvPr>
              <p:cNvCxnSpPr/>
              <p:nvPr/>
            </p:nvCxnSpPr>
            <p:spPr>
              <a:xfrm rot="10800000" flipH="1">
                <a:off x="5275406" y="2261710"/>
                <a:ext cx="290369" cy="1675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1" name="Google Shape;83;p3">
                <a:extLst>
                  <a:ext uri="{FF2B5EF4-FFF2-40B4-BE49-F238E27FC236}">
                    <a16:creationId xmlns:a16="http://schemas.microsoft.com/office/drawing/2014/main" id="{547D538C-7CA2-450C-008C-24885C04925E}"/>
                  </a:ext>
                </a:extLst>
              </p:cNvPr>
              <p:cNvCxnSpPr/>
              <p:nvPr/>
            </p:nvCxnSpPr>
            <p:spPr>
              <a:xfrm rot="10800000" flipH="1">
                <a:off x="5275406" y="2151772"/>
                <a:ext cx="290369" cy="4840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2" name="Google Shape;84;p3">
                <a:extLst>
                  <a:ext uri="{FF2B5EF4-FFF2-40B4-BE49-F238E27FC236}">
                    <a16:creationId xmlns:a16="http://schemas.microsoft.com/office/drawing/2014/main" id="{C1242472-FC5E-3807-AFD0-135D06CD5C3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3" name="Google Shape;85;p3">
                <a:extLst>
                  <a:ext uri="{FF2B5EF4-FFF2-40B4-BE49-F238E27FC236}">
                    <a16:creationId xmlns:a16="http://schemas.microsoft.com/office/drawing/2014/main" id="{EFA52F5E-364C-C763-4D32-A89326B935F6}"/>
                  </a:ext>
                </a:extLst>
              </p:cNvPr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4" name="Google Shape;86;p3">
                <a:extLst>
                  <a:ext uri="{FF2B5EF4-FFF2-40B4-BE49-F238E27FC236}">
                    <a16:creationId xmlns:a16="http://schemas.microsoft.com/office/drawing/2014/main" id="{C43A936C-3555-A33C-1326-C648BAA43874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w="15875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61" name="Google Shape;87;p3">
              <a:extLst>
                <a:ext uri="{FF2B5EF4-FFF2-40B4-BE49-F238E27FC236}">
                  <a16:creationId xmlns:a16="http://schemas.microsoft.com/office/drawing/2014/main" id="{7EABF4D6-718D-5EC2-564B-2D38813FE42E}"/>
                </a:ext>
              </a:extLst>
            </p:cNvPr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/>
              <a:ahLst/>
              <a:cxnLst/>
              <a:rect l="l" t="t" r="r" b="b"/>
              <a:pathLst>
                <a:path w="1634267" h="1796376" extrusionOk="0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7000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88;p3">
              <a:extLst>
                <a:ext uri="{FF2B5EF4-FFF2-40B4-BE49-F238E27FC236}">
                  <a16:creationId xmlns:a16="http://schemas.microsoft.com/office/drawing/2014/main" id="{97DFB78C-359C-2A05-E945-2C3A28B2AFC9}"/>
                </a:ext>
              </a:extLst>
            </p:cNvPr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national or global ISP</a:t>
              </a:r>
              <a:endParaRPr/>
            </a:p>
          </p:txBody>
        </p:sp>
        <p:sp>
          <p:nvSpPr>
            <p:cNvPr id="163" name="Google Shape;89;p3">
              <a:extLst>
                <a:ext uri="{FF2B5EF4-FFF2-40B4-BE49-F238E27FC236}">
                  <a16:creationId xmlns:a16="http://schemas.microsoft.com/office/drawing/2014/main" id="{EEF4A206-5A0A-4BF4-65A7-4293CF279EB1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90;p3">
              <a:extLst>
                <a:ext uri="{FF2B5EF4-FFF2-40B4-BE49-F238E27FC236}">
                  <a16:creationId xmlns:a16="http://schemas.microsoft.com/office/drawing/2014/main" id="{C7BA1230-355B-12D3-6B62-01F83F038EE1}"/>
                </a:ext>
              </a:extLst>
            </p:cNvPr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local or regional ISP</a:t>
              </a:r>
              <a:endParaRPr dirty="0"/>
            </a:p>
          </p:txBody>
        </p:sp>
        <p:sp>
          <p:nvSpPr>
            <p:cNvPr id="165" name="Google Shape;91;p3">
              <a:extLst>
                <a:ext uri="{FF2B5EF4-FFF2-40B4-BE49-F238E27FC236}">
                  <a16:creationId xmlns:a16="http://schemas.microsoft.com/office/drawing/2014/main" id="{6A1FF01E-0F0F-A873-1434-5A97EED8B1C3}"/>
                </a:ext>
              </a:extLst>
            </p:cNvPr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datacenter 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</p:txBody>
        </p:sp>
        <p:sp>
          <p:nvSpPr>
            <p:cNvPr id="166" name="Google Shape;92;p3">
              <a:extLst>
                <a:ext uri="{FF2B5EF4-FFF2-40B4-BE49-F238E27FC236}">
                  <a16:creationId xmlns:a16="http://schemas.microsoft.com/office/drawing/2014/main" id="{F61A33F9-5A17-2D76-FD7C-3DA79449CBD1}"/>
                </a:ext>
              </a:extLst>
            </p:cNvPr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content 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provider 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218;p3">
            <a:extLst>
              <a:ext uri="{FF2B5EF4-FFF2-40B4-BE49-F238E27FC236}">
                <a16:creationId xmlns:a16="http://schemas.microsoft.com/office/drawing/2014/main" id="{4B302D64-896C-4F04-E738-41DF45693C80}"/>
              </a:ext>
            </a:extLst>
          </p:cNvPr>
          <p:cNvGrpSpPr/>
          <p:nvPr/>
        </p:nvGrpSpPr>
        <p:grpSpPr>
          <a:xfrm>
            <a:off x="4405591" y="1500180"/>
            <a:ext cx="3578867" cy="3640284"/>
            <a:chOff x="7562238" y="2127325"/>
            <a:chExt cx="3578867" cy="3640284"/>
          </a:xfrm>
        </p:grpSpPr>
        <p:cxnSp>
          <p:nvCxnSpPr>
            <p:cNvPr id="186" name="Google Shape;219;p3">
              <a:extLst>
                <a:ext uri="{FF2B5EF4-FFF2-40B4-BE49-F238E27FC236}">
                  <a16:creationId xmlns:a16="http://schemas.microsoft.com/office/drawing/2014/main" id="{78749A74-3E0D-C09A-BF8F-95ADE5770CB2}"/>
                </a:ext>
              </a:extLst>
            </p:cNvPr>
            <p:cNvCxnSpPr/>
            <p:nvPr/>
          </p:nvCxnSpPr>
          <p:spPr>
            <a:xfrm rot="10800000">
              <a:off x="10559920" y="3580125"/>
              <a:ext cx="412964" cy="6371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7" name="Google Shape;220;p3">
              <a:extLst>
                <a:ext uri="{FF2B5EF4-FFF2-40B4-BE49-F238E27FC236}">
                  <a16:creationId xmlns:a16="http://schemas.microsoft.com/office/drawing/2014/main" id="{6B0E68BD-4C85-ACA8-AFE4-42FE3BC0A120}"/>
                </a:ext>
              </a:extLst>
            </p:cNvPr>
            <p:cNvCxnSpPr/>
            <p:nvPr/>
          </p:nvCxnSpPr>
          <p:spPr>
            <a:xfrm rot="10800000">
              <a:off x="10660835" y="3640684"/>
              <a:ext cx="345866" cy="7389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" name="Google Shape;221;p3">
              <a:extLst>
                <a:ext uri="{FF2B5EF4-FFF2-40B4-BE49-F238E27FC236}">
                  <a16:creationId xmlns:a16="http://schemas.microsoft.com/office/drawing/2014/main" id="{60E6BAAB-6C32-9FAE-594D-73C36F58FF1F}"/>
                </a:ext>
              </a:extLst>
            </p:cNvPr>
            <p:cNvCxnSpPr/>
            <p:nvPr/>
          </p:nvCxnSpPr>
          <p:spPr>
            <a:xfrm rot="10800000" flipH="1">
              <a:off x="10636897" y="3633421"/>
              <a:ext cx="335987" cy="3953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" name="Google Shape;222;p3">
              <a:extLst>
                <a:ext uri="{FF2B5EF4-FFF2-40B4-BE49-F238E27FC236}">
                  <a16:creationId xmlns:a16="http://schemas.microsoft.com/office/drawing/2014/main" id="{7CC24058-20E4-0403-0570-DCFF7E226F99}"/>
                </a:ext>
              </a:extLst>
            </p:cNvPr>
            <p:cNvCxnSpPr/>
            <p:nvPr/>
          </p:nvCxnSpPr>
          <p:spPr>
            <a:xfrm rot="10800000">
              <a:off x="10570774" y="3594896"/>
              <a:ext cx="1" cy="48574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0" name="Google Shape;223;p3">
              <a:extLst>
                <a:ext uri="{FF2B5EF4-FFF2-40B4-BE49-F238E27FC236}">
                  <a16:creationId xmlns:a16="http://schemas.microsoft.com/office/drawing/2014/main" id="{8297097D-21F8-9BFB-BEE4-EA1B79ABEA91}"/>
                </a:ext>
              </a:extLst>
            </p:cNvPr>
            <p:cNvCxnSpPr/>
            <p:nvPr/>
          </p:nvCxnSpPr>
          <p:spPr>
            <a:xfrm rot="10800000">
              <a:off x="10550620" y="4071642"/>
              <a:ext cx="508543" cy="34864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" name="Google Shape;224;p3">
              <a:extLst>
                <a:ext uri="{FF2B5EF4-FFF2-40B4-BE49-F238E27FC236}">
                  <a16:creationId xmlns:a16="http://schemas.microsoft.com/office/drawing/2014/main" id="{AB1326F7-1B32-00F4-4A05-DE8DAB8461D2}"/>
                </a:ext>
              </a:extLst>
            </p:cNvPr>
            <p:cNvCxnSpPr/>
            <p:nvPr/>
          </p:nvCxnSpPr>
          <p:spPr>
            <a:xfrm rot="10800000">
              <a:off x="9895195" y="4087742"/>
              <a:ext cx="65542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" name="Google Shape;225;p3">
              <a:extLst>
                <a:ext uri="{FF2B5EF4-FFF2-40B4-BE49-F238E27FC236}">
                  <a16:creationId xmlns:a16="http://schemas.microsoft.com/office/drawing/2014/main" id="{30F55729-579B-8C7D-23FB-485CF95B09EA}"/>
                </a:ext>
              </a:extLst>
            </p:cNvPr>
            <p:cNvCxnSpPr/>
            <p:nvPr/>
          </p:nvCxnSpPr>
          <p:spPr>
            <a:xfrm rot="10800000">
              <a:off x="9219616" y="4087742"/>
              <a:ext cx="65542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" name="Google Shape;226;p3">
              <a:extLst>
                <a:ext uri="{FF2B5EF4-FFF2-40B4-BE49-F238E27FC236}">
                  <a16:creationId xmlns:a16="http://schemas.microsoft.com/office/drawing/2014/main" id="{77C64E84-D0BF-F3D0-FD37-8ADC80DC5A54}"/>
                </a:ext>
              </a:extLst>
            </p:cNvPr>
            <p:cNvCxnSpPr/>
            <p:nvPr/>
          </p:nvCxnSpPr>
          <p:spPr>
            <a:xfrm flipH="1">
              <a:off x="9276868" y="3507672"/>
              <a:ext cx="382424" cy="5170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4" name="Google Shape;227;p3">
              <a:extLst>
                <a:ext uri="{FF2B5EF4-FFF2-40B4-BE49-F238E27FC236}">
                  <a16:creationId xmlns:a16="http://schemas.microsoft.com/office/drawing/2014/main" id="{E637B853-0D99-F435-BE14-8D58A18B977C}"/>
                </a:ext>
              </a:extLst>
            </p:cNvPr>
            <p:cNvCxnSpPr/>
            <p:nvPr/>
          </p:nvCxnSpPr>
          <p:spPr>
            <a:xfrm>
              <a:off x="9733069" y="3507672"/>
              <a:ext cx="0" cy="54029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" name="Google Shape;228;p3">
              <a:extLst>
                <a:ext uri="{FF2B5EF4-FFF2-40B4-BE49-F238E27FC236}">
                  <a16:creationId xmlns:a16="http://schemas.microsoft.com/office/drawing/2014/main" id="{F8479526-3D0D-DE77-A58A-17887BAB8D7C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" name="Google Shape;229;p3">
              <a:extLst>
                <a:ext uri="{FF2B5EF4-FFF2-40B4-BE49-F238E27FC236}">
                  <a16:creationId xmlns:a16="http://schemas.microsoft.com/office/drawing/2014/main" id="{64F500F8-3F10-EAA7-46F0-38CD752657C2}"/>
                </a:ext>
              </a:extLst>
            </p:cNvPr>
            <p:cNvCxnSpPr/>
            <p:nvPr/>
          </p:nvCxnSpPr>
          <p:spPr>
            <a:xfrm flipH="1">
              <a:off x="9798719" y="2695013"/>
              <a:ext cx="380432" cy="694807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97" name="Google Shape;230;p3">
              <a:extLst>
                <a:ext uri="{FF2B5EF4-FFF2-40B4-BE49-F238E27FC236}">
                  <a16:creationId xmlns:a16="http://schemas.microsoft.com/office/drawing/2014/main" id="{2FEA89DE-1D02-40F1-FB64-66CA0436D5C5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4"/>
              <a:chOff x="7562238" y="2127325"/>
              <a:chExt cx="3578867" cy="3640284"/>
            </a:xfrm>
          </p:grpSpPr>
          <p:grpSp>
            <p:nvGrpSpPr>
              <p:cNvPr id="198" name="Google Shape;231;p3">
                <a:extLst>
                  <a:ext uri="{FF2B5EF4-FFF2-40B4-BE49-F238E27FC236}">
                    <a16:creationId xmlns:a16="http://schemas.microsoft.com/office/drawing/2014/main" id="{23FADCDD-9D64-4B1D-8A66-4851EEF312CC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4"/>
                <a:chOff x="7881336" y="2104198"/>
                <a:chExt cx="3283852" cy="3640284"/>
              </a:xfrm>
            </p:grpSpPr>
            <p:cxnSp>
              <p:nvCxnSpPr>
                <p:cNvPr id="203" name="Google Shape;232;p3">
                  <a:extLst>
                    <a:ext uri="{FF2B5EF4-FFF2-40B4-BE49-F238E27FC236}">
                      <a16:creationId xmlns:a16="http://schemas.microsoft.com/office/drawing/2014/main" id="{7216C133-7865-387D-3F48-B31CA37622E4}"/>
                    </a:ext>
                  </a:extLst>
                </p:cNvPr>
                <p:cNvCxnSpPr/>
                <p:nvPr/>
              </p:nvCxnSpPr>
              <p:spPr>
                <a:xfrm rot="5400000" flipH="1">
                  <a:off x="9813692" y="5228612"/>
                  <a:ext cx="388062" cy="756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4" name="Google Shape;233;p3">
                  <a:extLst>
                    <a:ext uri="{FF2B5EF4-FFF2-40B4-BE49-F238E27FC236}">
                      <a16:creationId xmlns:a16="http://schemas.microsoft.com/office/drawing/2014/main" id="{82B94420-7743-223F-0BC6-259A3C8AEB91}"/>
                    </a:ext>
                  </a:extLst>
                </p:cNvPr>
                <p:cNvCxnSpPr/>
                <p:nvPr/>
              </p:nvCxnSpPr>
              <p:spPr>
                <a:xfrm rot="10800000">
                  <a:off x="10234009" y="5382159"/>
                  <a:ext cx="0" cy="1143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" name="Google Shape;234;p3">
                  <a:extLst>
                    <a:ext uri="{FF2B5EF4-FFF2-40B4-BE49-F238E27FC236}">
                      <a16:creationId xmlns:a16="http://schemas.microsoft.com/office/drawing/2014/main" id="{FAAB2A8A-D952-7989-4EB8-4BA70C8A2458}"/>
                    </a:ext>
                  </a:extLst>
                </p:cNvPr>
                <p:cNvCxnSpPr/>
                <p:nvPr/>
              </p:nvCxnSpPr>
              <p:spPr>
                <a:xfrm>
                  <a:off x="9457042" y="4815390"/>
                  <a:ext cx="524483" cy="26153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" name="Google Shape;235;p3">
                  <a:extLst>
                    <a:ext uri="{FF2B5EF4-FFF2-40B4-BE49-F238E27FC236}">
                      <a16:creationId xmlns:a16="http://schemas.microsoft.com/office/drawing/2014/main" id="{E86A5291-48FF-BA91-F57A-1F43282AF0F2}"/>
                    </a:ext>
                  </a:extLst>
                </p:cNvPr>
                <p:cNvCxnSpPr/>
                <p:nvPr/>
              </p:nvCxnSpPr>
              <p:spPr>
                <a:xfrm rot="10800000" flipH="1">
                  <a:off x="8874149" y="4815390"/>
                  <a:ext cx="569255" cy="24626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" name="Google Shape;236;p3">
                  <a:extLst>
                    <a:ext uri="{FF2B5EF4-FFF2-40B4-BE49-F238E27FC236}">
                      <a16:creationId xmlns:a16="http://schemas.microsoft.com/office/drawing/2014/main" id="{95ED82B1-2FD9-E806-7D78-EB159F2635F2}"/>
                    </a:ext>
                  </a:extLst>
                </p:cNvPr>
                <p:cNvCxnSpPr/>
                <p:nvPr/>
              </p:nvCxnSpPr>
              <p:spPr>
                <a:xfrm>
                  <a:off x="8845827" y="5085749"/>
                  <a:ext cx="103050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8" name="Google Shape;237;p3">
                  <a:extLst>
                    <a:ext uri="{FF2B5EF4-FFF2-40B4-BE49-F238E27FC236}">
                      <a16:creationId xmlns:a16="http://schemas.microsoft.com/office/drawing/2014/main" id="{F699FC56-5C9D-F8EB-B5DD-E88FE1C016E8}"/>
                    </a:ext>
                  </a:extLst>
                </p:cNvPr>
                <p:cNvCxnSpPr/>
                <p:nvPr/>
              </p:nvCxnSpPr>
              <p:spPr>
                <a:xfrm>
                  <a:off x="8234290" y="5094207"/>
                  <a:ext cx="22680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9" name="Google Shape;238;p3">
                  <a:extLst>
                    <a:ext uri="{FF2B5EF4-FFF2-40B4-BE49-F238E27FC236}">
                      <a16:creationId xmlns:a16="http://schemas.microsoft.com/office/drawing/2014/main" id="{5CC16EE0-F8BA-C9E8-8280-75E5A1700C48}"/>
                    </a:ext>
                  </a:extLst>
                </p:cNvPr>
                <p:cNvCxnSpPr/>
                <p:nvPr/>
              </p:nvCxnSpPr>
              <p:spPr>
                <a:xfrm rot="10800000" flipH="1">
                  <a:off x="7972450" y="5267343"/>
                  <a:ext cx="41275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0" name="Google Shape;239;p3">
                  <a:extLst>
                    <a:ext uri="{FF2B5EF4-FFF2-40B4-BE49-F238E27FC236}">
                      <a16:creationId xmlns:a16="http://schemas.microsoft.com/office/drawing/2014/main" id="{8C926971-6CE7-2E53-0BF6-DE05422CC585}"/>
                    </a:ext>
                  </a:extLst>
                </p:cNvPr>
                <p:cNvCxnSpPr/>
                <p:nvPr/>
              </p:nvCxnSpPr>
              <p:spPr>
                <a:xfrm flipH="1">
                  <a:off x="8397900" y="5259125"/>
                  <a:ext cx="68080" cy="29396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1" name="Google Shape;240;p3">
                  <a:extLst>
                    <a:ext uri="{FF2B5EF4-FFF2-40B4-BE49-F238E27FC236}">
                      <a16:creationId xmlns:a16="http://schemas.microsoft.com/office/drawing/2014/main" id="{754315CF-AEB4-9F80-B8CD-B936E8B2453F}"/>
                    </a:ext>
                  </a:extLst>
                </p:cNvPr>
                <p:cNvCxnSpPr/>
                <p:nvPr/>
              </p:nvCxnSpPr>
              <p:spPr>
                <a:xfrm rot="10800000">
                  <a:off x="8512814" y="5284804"/>
                  <a:ext cx="280374" cy="2698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2" name="Google Shape;241;p3">
                  <a:extLst>
                    <a:ext uri="{FF2B5EF4-FFF2-40B4-BE49-F238E27FC236}">
                      <a16:creationId xmlns:a16="http://schemas.microsoft.com/office/drawing/2014/main" id="{2EB7B2EE-B6EB-7CC0-D881-AD8D7A1772CD}"/>
                    </a:ext>
                  </a:extLst>
                </p:cNvPr>
                <p:cNvCxnSpPr/>
                <p:nvPr/>
              </p:nvCxnSpPr>
              <p:spPr>
                <a:xfrm>
                  <a:off x="8512814" y="5234921"/>
                  <a:ext cx="914184" cy="4686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3" name="Google Shape;242;p3">
                  <a:extLst>
                    <a:ext uri="{FF2B5EF4-FFF2-40B4-BE49-F238E27FC236}">
                      <a16:creationId xmlns:a16="http://schemas.microsoft.com/office/drawing/2014/main" id="{805B62BC-01D1-B1F0-7D19-0E8F9BE1DA98}"/>
                    </a:ext>
                  </a:extLst>
                </p:cNvPr>
                <p:cNvCxnSpPr/>
                <p:nvPr/>
              </p:nvCxnSpPr>
              <p:spPr>
                <a:xfrm>
                  <a:off x="8271861" y="3806843"/>
                  <a:ext cx="0" cy="13176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4" name="Google Shape;243;p3">
                  <a:extLst>
                    <a:ext uri="{FF2B5EF4-FFF2-40B4-BE49-F238E27FC236}">
                      <a16:creationId xmlns:a16="http://schemas.microsoft.com/office/drawing/2014/main" id="{AE8E03AB-2A6C-1F9C-4669-4F555D6E9FE6}"/>
                    </a:ext>
                  </a:extLst>
                </p:cNvPr>
                <p:cNvCxnSpPr/>
                <p:nvPr/>
              </p:nvCxnSpPr>
              <p:spPr>
                <a:xfrm rot="10800000" flipH="1">
                  <a:off x="7881336" y="4017980"/>
                  <a:ext cx="168275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5" name="Google Shape;244;p3">
                  <a:extLst>
                    <a:ext uri="{FF2B5EF4-FFF2-40B4-BE49-F238E27FC236}">
                      <a16:creationId xmlns:a16="http://schemas.microsoft.com/office/drawing/2014/main" id="{BB2BEA5B-6245-245B-EF68-9F6D23EE8E97}"/>
                    </a:ext>
                  </a:extLst>
                </p:cNvPr>
                <p:cNvCxnSpPr/>
                <p:nvPr/>
              </p:nvCxnSpPr>
              <p:spPr>
                <a:xfrm rot="5400000" flipH="1">
                  <a:off x="9909628" y="5560344"/>
                  <a:ext cx="366793" cy="148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6" name="Google Shape;245;p3">
                  <a:extLst>
                    <a:ext uri="{FF2B5EF4-FFF2-40B4-BE49-F238E27FC236}">
                      <a16:creationId xmlns:a16="http://schemas.microsoft.com/office/drawing/2014/main" id="{13E6DA35-5F65-4BE3-280A-B6E7E10E3DF1}"/>
                    </a:ext>
                  </a:extLst>
                </p:cNvPr>
                <p:cNvCxnSpPr/>
                <p:nvPr/>
              </p:nvCxnSpPr>
              <p:spPr>
                <a:xfrm rot="10800000" flipH="1">
                  <a:off x="8483508" y="5013435"/>
                  <a:ext cx="404236" cy="20777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7" name="Google Shape;246;p3">
                  <a:extLst>
                    <a:ext uri="{FF2B5EF4-FFF2-40B4-BE49-F238E27FC236}">
                      <a16:creationId xmlns:a16="http://schemas.microsoft.com/office/drawing/2014/main" id="{96252A39-8B50-5D80-74A7-4409AF3481A7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18" name="Google Shape;247;p3">
                  <a:extLst>
                    <a:ext uri="{FF2B5EF4-FFF2-40B4-BE49-F238E27FC236}">
                      <a16:creationId xmlns:a16="http://schemas.microsoft.com/office/drawing/2014/main" id="{0DC4B09B-9926-4394-34D1-3E49BF42AE88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19" name="Google Shape;248;p3">
                  <a:extLst>
                    <a:ext uri="{FF2B5EF4-FFF2-40B4-BE49-F238E27FC236}">
                      <a16:creationId xmlns:a16="http://schemas.microsoft.com/office/drawing/2014/main" id="{97E5282C-1BD6-961C-B1C6-ABFDC4CD183E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20" name="Google Shape;249;p3">
                  <a:extLst>
                    <a:ext uri="{FF2B5EF4-FFF2-40B4-BE49-F238E27FC236}">
                      <a16:creationId xmlns:a16="http://schemas.microsoft.com/office/drawing/2014/main" id="{473EDA12-0256-F8EE-C331-C5C407D91E64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21" name="Google Shape;250;p3">
                  <a:extLst>
                    <a:ext uri="{FF2B5EF4-FFF2-40B4-BE49-F238E27FC236}">
                      <a16:creationId xmlns:a16="http://schemas.microsoft.com/office/drawing/2014/main" id="{D112FAFF-E583-7821-D7E7-1A63DC60D470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22" name="Google Shape;251;p3">
                  <a:extLst>
                    <a:ext uri="{FF2B5EF4-FFF2-40B4-BE49-F238E27FC236}">
                      <a16:creationId xmlns:a16="http://schemas.microsoft.com/office/drawing/2014/main" id="{30B3DC82-9BC4-8A88-176A-893C5C26802C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23" name="Google Shape;252;p3">
                  <a:extLst>
                    <a:ext uri="{FF2B5EF4-FFF2-40B4-BE49-F238E27FC236}">
                      <a16:creationId xmlns:a16="http://schemas.microsoft.com/office/drawing/2014/main" id="{83D4ED3A-57BC-659D-E642-C96C0BD796D3}"/>
                    </a:ext>
                  </a:extLst>
                </p:cNvPr>
                <p:cNvCxnSpPr/>
                <p:nvPr/>
              </p:nvCxnSpPr>
              <p:spPr>
                <a:xfrm rot="10800000">
                  <a:off x="10706077" y="2695840"/>
                  <a:ext cx="353541" cy="6780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24" name="Google Shape;253;p3">
                  <a:extLst>
                    <a:ext uri="{FF2B5EF4-FFF2-40B4-BE49-F238E27FC236}">
                      <a16:creationId xmlns:a16="http://schemas.microsoft.com/office/drawing/2014/main" id="{C8251CC3-8691-35FE-765F-231D7512FFA9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25" name="Google Shape;254;p3">
                  <a:extLst>
                    <a:ext uri="{FF2B5EF4-FFF2-40B4-BE49-F238E27FC236}">
                      <a16:creationId xmlns:a16="http://schemas.microsoft.com/office/drawing/2014/main" id="{341193F9-8063-CAB1-01EE-A65ED3370BA3}"/>
                    </a:ext>
                  </a:extLst>
                </p:cNvPr>
                <p:cNvCxnSpPr/>
                <p:nvPr/>
              </p:nvCxnSpPr>
              <p:spPr>
                <a:xfrm rot="10800000" flipH="1">
                  <a:off x="9402788" y="4090252"/>
                  <a:ext cx="429324" cy="70560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255;p3">
                  <a:extLst>
                    <a:ext uri="{FF2B5EF4-FFF2-40B4-BE49-F238E27FC236}">
                      <a16:creationId xmlns:a16="http://schemas.microsoft.com/office/drawing/2014/main" id="{DA5AD4DB-DF27-0B3B-259C-B3388D437B62}"/>
                    </a:ext>
                  </a:extLst>
                </p:cNvPr>
                <p:cNvCxnSpPr/>
                <p:nvPr/>
              </p:nvCxnSpPr>
              <p:spPr>
                <a:xfrm rot="10800000" flipH="1">
                  <a:off x="8268637" y="4024329"/>
                  <a:ext cx="969051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199" name="Google Shape;256;p3" descr="antenna_radiation_stylized">
                <a:extLst>
                  <a:ext uri="{FF2B5EF4-FFF2-40B4-BE49-F238E27FC236}">
                    <a16:creationId xmlns:a16="http://schemas.microsoft.com/office/drawing/2014/main" id="{E080A92F-27B4-B927-1A01-BF7F10D514BE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" name="Google Shape;257;p3" descr="antenna_radiation_stylized">
                <a:extLst>
                  <a:ext uri="{FF2B5EF4-FFF2-40B4-BE49-F238E27FC236}">
                    <a16:creationId xmlns:a16="http://schemas.microsoft.com/office/drawing/2014/main" id="{A99418D8-FE5D-6C9C-D1B6-BCF8F8FD844A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" name="Google Shape;258;p3" descr="cell_tower_radiation copy">
                <a:extLst>
                  <a:ext uri="{FF2B5EF4-FFF2-40B4-BE49-F238E27FC236}">
                    <a16:creationId xmlns:a16="http://schemas.microsoft.com/office/drawing/2014/main" id="{267CE9DA-746B-7D68-E306-306041BADB09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2" name="Google Shape;259;p3">
                <a:extLst>
                  <a:ext uri="{FF2B5EF4-FFF2-40B4-BE49-F238E27FC236}">
                    <a16:creationId xmlns:a16="http://schemas.microsoft.com/office/drawing/2014/main" id="{02DB5630-468D-3648-4CD6-2FD36DA69F14}"/>
                  </a:ext>
                </a:extLst>
              </p:cNvPr>
              <p:cNvSpPr/>
              <p:nvPr/>
            </p:nvSpPr>
            <p:spPr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7" name="Google Shape;260;p3">
            <a:extLst>
              <a:ext uri="{FF2B5EF4-FFF2-40B4-BE49-F238E27FC236}">
                <a16:creationId xmlns:a16="http://schemas.microsoft.com/office/drawing/2014/main" id="{D3F9F397-A0B9-36BF-6784-55C28F57FFEB}"/>
              </a:ext>
            </a:extLst>
          </p:cNvPr>
          <p:cNvGrpSpPr/>
          <p:nvPr/>
        </p:nvGrpSpPr>
        <p:grpSpPr>
          <a:xfrm>
            <a:off x="4257425" y="1264767"/>
            <a:ext cx="4144321" cy="4305092"/>
            <a:chOff x="7432700" y="1830405"/>
            <a:chExt cx="4144321" cy="4305092"/>
          </a:xfrm>
        </p:grpSpPr>
        <p:grpSp>
          <p:nvGrpSpPr>
            <p:cNvPr id="228" name="Google Shape;261;p3">
              <a:extLst>
                <a:ext uri="{FF2B5EF4-FFF2-40B4-BE49-F238E27FC236}">
                  <a16:creationId xmlns:a16="http://schemas.microsoft.com/office/drawing/2014/main" id="{14756B09-BA5F-FCB6-77BA-9E2FF44D9F4C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401" name="Google Shape;262;p3">
                <a:extLst>
                  <a:ext uri="{FF2B5EF4-FFF2-40B4-BE49-F238E27FC236}">
                    <a16:creationId xmlns:a16="http://schemas.microsoft.com/office/drawing/2014/main" id="{CCE863A4-CDD4-957A-566C-5509AAB19481}"/>
                  </a:ext>
                </a:extLst>
              </p:cNvPr>
              <p:cNvGrpSpPr/>
              <p:nvPr/>
            </p:nvGrpSpPr>
            <p:grpSpPr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432" name="Google Shape;263;p3" descr="iphone_stylized_small">
                  <a:extLst>
                    <a:ext uri="{FF2B5EF4-FFF2-40B4-BE49-F238E27FC236}">
                      <a16:creationId xmlns:a16="http://schemas.microsoft.com/office/drawing/2014/main" id="{652F01B3-6BD7-797B-8368-F54D387F93B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3" name="Google Shape;264;p3" descr="antenna_radiation_stylized">
                  <a:extLst>
                    <a:ext uri="{FF2B5EF4-FFF2-40B4-BE49-F238E27FC236}">
                      <a16:creationId xmlns:a16="http://schemas.microsoft.com/office/drawing/2014/main" id="{5B5A7D50-63B4-86DD-4C58-227A2986DA48}"/>
                    </a:ext>
                  </a:extLst>
                </p:cNvPr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02" name="Google Shape;265;p3">
                <a:extLst>
                  <a:ext uri="{FF2B5EF4-FFF2-40B4-BE49-F238E27FC236}">
                    <a16:creationId xmlns:a16="http://schemas.microsoft.com/office/drawing/2014/main" id="{5963AF27-1B44-BDA4-D2AB-7EB5C59C95F3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14882"/>
                <a:chOff x="7432700" y="2327293"/>
                <a:chExt cx="534987" cy="414882"/>
              </a:xfrm>
            </p:grpSpPr>
            <p:pic>
              <p:nvPicPr>
                <p:cNvPr id="409" name="Google Shape;266;p3" descr="antenna_stylized">
                  <a:extLst>
                    <a:ext uri="{FF2B5EF4-FFF2-40B4-BE49-F238E27FC236}">
                      <a16:creationId xmlns:a16="http://schemas.microsoft.com/office/drawing/2014/main" id="{0A88EAEE-959B-5D64-7979-88C5852F0537}"/>
                    </a:ext>
                  </a:extLst>
                </p:cNvPr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0" name="Google Shape;267;p3" descr="laptop_keyboard">
                  <a:extLst>
                    <a:ext uri="{FF2B5EF4-FFF2-40B4-BE49-F238E27FC236}">
                      <a16:creationId xmlns:a16="http://schemas.microsoft.com/office/drawing/2014/main" id="{0F14FB7F-205D-8F05-9BF6-A777D58CD18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11" name="Google Shape;268;p3">
                  <a:extLst>
                    <a:ext uri="{FF2B5EF4-FFF2-40B4-BE49-F238E27FC236}">
                      <a16:creationId xmlns:a16="http://schemas.microsoft.com/office/drawing/2014/main" id="{084635C0-4671-84E9-8BE6-BEEEC95C1B71}"/>
                    </a:ext>
                  </a:extLst>
                </p:cNvPr>
                <p:cNvSpPr/>
                <p:nvPr/>
              </p:nvSpPr>
              <p:spPr>
                <a:xfrm>
                  <a:off x="7603304" y="2420984"/>
                  <a:ext cx="351919" cy="20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" h="2442" extrusionOk="0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2" name="Google Shape;269;p3" descr="screen">
                  <a:extLst>
                    <a:ext uri="{FF2B5EF4-FFF2-40B4-BE49-F238E27FC236}">
                      <a16:creationId xmlns:a16="http://schemas.microsoft.com/office/drawing/2014/main" id="{8E206A0A-0A16-85C4-9008-214A4CF0297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13" name="Google Shape;270;p3">
                  <a:extLst>
                    <a:ext uri="{FF2B5EF4-FFF2-40B4-BE49-F238E27FC236}">
                      <a16:creationId xmlns:a16="http://schemas.microsoft.com/office/drawing/2014/main" id="{69DF595B-3159-FBB6-3AF5-EB208A6A7FB3}"/>
                    </a:ext>
                  </a:extLst>
                </p:cNvPr>
                <p:cNvSpPr/>
                <p:nvPr/>
              </p:nvSpPr>
              <p:spPr>
                <a:xfrm>
                  <a:off x="7667378" y="2414843"/>
                  <a:ext cx="298167" cy="38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8" h="455" extrusionOk="0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271;p3">
                  <a:extLst>
                    <a:ext uri="{FF2B5EF4-FFF2-40B4-BE49-F238E27FC236}">
                      <a16:creationId xmlns:a16="http://schemas.microsoft.com/office/drawing/2014/main" id="{CCAEB05F-744A-377B-20C1-27D4874161EE}"/>
                    </a:ext>
                  </a:extLst>
                </p:cNvPr>
                <p:cNvSpPr/>
                <p:nvPr/>
              </p:nvSpPr>
              <p:spPr>
                <a:xfrm>
                  <a:off x="7600188" y="2414528"/>
                  <a:ext cx="82770" cy="161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1893" extrusionOk="0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5" name="Google Shape;272;p3">
                  <a:extLst>
                    <a:ext uri="{FF2B5EF4-FFF2-40B4-BE49-F238E27FC236}">
                      <a16:creationId xmlns:a16="http://schemas.microsoft.com/office/drawing/2014/main" id="{C957A596-BD1B-D104-CDD0-680F714FC00C}"/>
                    </a:ext>
                  </a:extLst>
                </p:cNvPr>
                <p:cNvSpPr/>
                <p:nvPr/>
              </p:nvSpPr>
              <p:spPr>
                <a:xfrm>
                  <a:off x="7874205" y="2443344"/>
                  <a:ext cx="89197" cy="186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2184" extrusionOk="0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" name="Google Shape;273;p3">
                  <a:extLst>
                    <a:ext uri="{FF2B5EF4-FFF2-40B4-BE49-F238E27FC236}">
                      <a16:creationId xmlns:a16="http://schemas.microsoft.com/office/drawing/2014/main" id="{F10269FE-0C56-EFA4-3065-AC82891D3FB4}"/>
                    </a:ext>
                  </a:extLst>
                </p:cNvPr>
                <p:cNvSpPr/>
                <p:nvPr/>
              </p:nvSpPr>
              <p:spPr>
                <a:xfrm>
                  <a:off x="7599214" y="2567582"/>
                  <a:ext cx="327185" cy="62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738" extrusionOk="0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7" name="Google Shape;274;p3">
                  <a:extLst>
                    <a:ext uri="{FF2B5EF4-FFF2-40B4-BE49-F238E27FC236}">
                      <a16:creationId xmlns:a16="http://schemas.microsoft.com/office/drawing/2014/main" id="{1F573865-6578-665F-6840-8F2D142AAE1C}"/>
                    </a:ext>
                  </a:extLst>
                </p:cNvPr>
                <p:cNvSpPr/>
                <p:nvPr/>
              </p:nvSpPr>
              <p:spPr>
                <a:xfrm>
                  <a:off x="7884138" y="2444918"/>
                  <a:ext cx="83549" cy="186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1659" extrusionOk="0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" name="Google Shape;275;p3">
                  <a:extLst>
                    <a:ext uri="{FF2B5EF4-FFF2-40B4-BE49-F238E27FC236}">
                      <a16:creationId xmlns:a16="http://schemas.microsoft.com/office/drawing/2014/main" id="{99F7BCCC-16A6-D37F-D921-5FE66F1586A8}"/>
                    </a:ext>
                  </a:extLst>
                </p:cNvPr>
                <p:cNvSpPr/>
                <p:nvPr/>
              </p:nvSpPr>
              <p:spPr>
                <a:xfrm>
                  <a:off x="7599603" y="2575928"/>
                  <a:ext cx="290961" cy="62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" h="550" extrusionOk="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19" name="Google Shape;276;p3">
                  <a:extLst>
                    <a:ext uri="{FF2B5EF4-FFF2-40B4-BE49-F238E27FC236}">
                      <a16:creationId xmlns:a16="http://schemas.microsoft.com/office/drawing/2014/main" id="{B5D7D42C-E18D-B098-B55E-EAC758AB4E00}"/>
                    </a:ext>
                  </a:extLst>
                </p:cNvPr>
                <p:cNvGrpSpPr/>
                <p:nvPr/>
              </p:nvGrpSpPr>
              <p:grpSpPr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426" name="Google Shape;277;p3">
                    <a:extLst>
                      <a:ext uri="{FF2B5EF4-FFF2-40B4-BE49-F238E27FC236}">
                        <a16:creationId xmlns:a16="http://schemas.microsoft.com/office/drawing/2014/main" id="{A90246DE-BD76-C583-1F8F-75E548BAD83D}"/>
                      </a:ext>
                    </a:extLst>
                  </p:cNvPr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" h="327" extrusionOk="0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7" name="Google Shape;278;p3">
                    <a:extLst>
                      <a:ext uri="{FF2B5EF4-FFF2-40B4-BE49-F238E27FC236}">
                        <a16:creationId xmlns:a16="http://schemas.microsoft.com/office/drawing/2014/main" id="{A443BF2D-DEEF-6AF3-3410-176E296F5D61}"/>
                      </a:ext>
                    </a:extLst>
                  </p:cNvPr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" h="311" extrusionOk="0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279;p3">
                    <a:extLst>
                      <a:ext uri="{FF2B5EF4-FFF2-40B4-BE49-F238E27FC236}">
                        <a16:creationId xmlns:a16="http://schemas.microsoft.com/office/drawing/2014/main" id="{F659DCDB-82D7-D9FA-6696-46368C46254D}"/>
                      </a:ext>
                    </a:extLst>
                  </p:cNvPr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0" extrusionOk="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280;p3">
                    <a:extLst>
                      <a:ext uri="{FF2B5EF4-FFF2-40B4-BE49-F238E27FC236}">
                        <a16:creationId xmlns:a16="http://schemas.microsoft.com/office/drawing/2014/main" id="{8A9DEA72-F50C-BBD1-3542-D7622332785C}"/>
                      </a:ext>
                    </a:extLst>
                  </p:cNvPr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281;p3">
                    <a:extLst>
                      <a:ext uri="{FF2B5EF4-FFF2-40B4-BE49-F238E27FC236}">
                        <a16:creationId xmlns:a16="http://schemas.microsoft.com/office/drawing/2014/main" id="{08A4A2C6-77F3-7073-EE29-44217B70FF38}"/>
                      </a:ext>
                    </a:extLst>
                  </p:cNvPr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2" extrusionOk="0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282;p3">
                    <a:extLst>
                      <a:ext uri="{FF2B5EF4-FFF2-40B4-BE49-F238E27FC236}">
                        <a16:creationId xmlns:a16="http://schemas.microsoft.com/office/drawing/2014/main" id="{9A4597A0-3197-4229-B2AD-5DC8BFA10754}"/>
                      </a:ext>
                    </a:extLst>
                  </p:cNvPr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0" name="Google Shape;283;p3">
                  <a:extLst>
                    <a:ext uri="{FF2B5EF4-FFF2-40B4-BE49-F238E27FC236}">
                      <a16:creationId xmlns:a16="http://schemas.microsoft.com/office/drawing/2014/main" id="{E399B84C-B243-319F-C4F4-D2FAD79D7939}"/>
                    </a:ext>
                  </a:extLst>
                </p:cNvPr>
                <p:cNvSpPr/>
                <p:nvPr/>
              </p:nvSpPr>
              <p:spPr>
                <a:xfrm>
                  <a:off x="7763780" y="2647731"/>
                  <a:ext cx="119578" cy="80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792" extrusionOk="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284;p3">
                  <a:extLst>
                    <a:ext uri="{FF2B5EF4-FFF2-40B4-BE49-F238E27FC236}">
                      <a16:creationId xmlns:a16="http://schemas.microsoft.com/office/drawing/2014/main" id="{132125D8-8669-81B8-0815-4799BF1A7630}"/>
                    </a:ext>
                  </a:extLst>
                </p:cNvPr>
                <p:cNvSpPr/>
                <p:nvPr/>
              </p:nvSpPr>
              <p:spPr>
                <a:xfrm>
                  <a:off x="7458602" y="2654187"/>
                  <a:ext cx="305957" cy="7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285;p3">
                  <a:extLst>
                    <a:ext uri="{FF2B5EF4-FFF2-40B4-BE49-F238E27FC236}">
                      <a16:creationId xmlns:a16="http://schemas.microsoft.com/office/drawing/2014/main" id="{296905A8-F41E-4939-8E3E-8DBD8B6C73D3}"/>
                    </a:ext>
                  </a:extLst>
                </p:cNvPr>
                <p:cNvSpPr/>
                <p:nvPr/>
              </p:nvSpPr>
              <p:spPr>
                <a:xfrm>
                  <a:off x="7458797" y="2640645"/>
                  <a:ext cx="3311" cy="14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47" extrusionOk="0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286;p3">
                  <a:extLst>
                    <a:ext uri="{FF2B5EF4-FFF2-40B4-BE49-F238E27FC236}">
                      <a16:creationId xmlns:a16="http://schemas.microsoft.com/office/drawing/2014/main" id="{9EF59D7B-A574-3845-7EE0-72E9975FEA8A}"/>
                    </a:ext>
                  </a:extLst>
                </p:cNvPr>
                <p:cNvSpPr/>
                <p:nvPr/>
              </p:nvSpPr>
              <p:spPr>
                <a:xfrm>
                  <a:off x="7458992" y="2579707"/>
                  <a:ext cx="142170" cy="61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606" extrusionOk="0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287;p3">
                  <a:extLst>
                    <a:ext uri="{FF2B5EF4-FFF2-40B4-BE49-F238E27FC236}">
                      <a16:creationId xmlns:a16="http://schemas.microsoft.com/office/drawing/2014/main" id="{3B2FABDA-6858-C437-9ACD-AABA1E8C708B}"/>
                    </a:ext>
                  </a:extLst>
                </p:cNvPr>
                <p:cNvSpPr/>
                <p:nvPr/>
              </p:nvSpPr>
              <p:spPr>
                <a:xfrm>
                  <a:off x="7468535" y="2643795"/>
                  <a:ext cx="290182" cy="71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288;p3">
                  <a:extLst>
                    <a:ext uri="{FF2B5EF4-FFF2-40B4-BE49-F238E27FC236}">
                      <a16:creationId xmlns:a16="http://schemas.microsoft.com/office/drawing/2014/main" id="{BC534BCB-0226-0F73-DF01-EF09BFF67B55}"/>
                    </a:ext>
                  </a:extLst>
                </p:cNvPr>
                <p:cNvSpPr/>
                <p:nvPr/>
              </p:nvSpPr>
              <p:spPr>
                <a:xfrm rot="10800000" flipH="1">
                  <a:off x="7758327" y="2638756"/>
                  <a:ext cx="118410" cy="73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3" name="Google Shape;289;p3">
                <a:extLst>
                  <a:ext uri="{FF2B5EF4-FFF2-40B4-BE49-F238E27FC236}">
                    <a16:creationId xmlns:a16="http://schemas.microsoft.com/office/drawing/2014/main" id="{C1560A26-3654-4E3E-5268-546AD873F6BE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407" name="Google Shape;290;p3" descr="light2.png">
                  <a:extLst>
                    <a:ext uri="{FF2B5EF4-FFF2-40B4-BE49-F238E27FC236}">
                      <a16:creationId xmlns:a16="http://schemas.microsoft.com/office/drawing/2014/main" id="{E0A0E76F-05F1-DDA0-D500-BEB2B2913430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/>
                <a:stretch/>
              </p:blipFill>
              <p:spPr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08" name="Google Shape;291;p3" descr="antenna_stylized">
                  <a:extLst>
                    <a:ext uri="{FF2B5EF4-FFF2-40B4-BE49-F238E27FC236}">
                      <a16:creationId xmlns:a16="http://schemas.microsoft.com/office/drawing/2014/main" id="{E78FE91C-7757-9E05-98C9-6841E1B3388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04" name="Google Shape;292;p3">
                <a:extLst>
                  <a:ext uri="{FF2B5EF4-FFF2-40B4-BE49-F238E27FC236}">
                    <a16:creationId xmlns:a16="http://schemas.microsoft.com/office/drawing/2014/main" id="{44667FA1-3E12-5B33-FBBF-4677586E47F0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405" name="Google Shape;293;p3" descr="car_icon_small">
                  <a:extLst>
                    <a:ext uri="{FF2B5EF4-FFF2-40B4-BE49-F238E27FC236}">
                      <a16:creationId xmlns:a16="http://schemas.microsoft.com/office/drawing/2014/main" id="{725911E9-2BD6-15F3-0E8B-3D1CC46890DA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06" name="Google Shape;294;p3" descr="antenna_stylized">
                  <a:extLst>
                    <a:ext uri="{FF2B5EF4-FFF2-40B4-BE49-F238E27FC236}">
                      <a16:creationId xmlns:a16="http://schemas.microsoft.com/office/drawing/2014/main" id="{EA744A9A-72E0-68B2-BF01-6075FB745570}"/>
                    </a:ext>
                  </a:extLst>
                </p:cNvPr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29" name="Google Shape;295;p3">
              <a:extLst>
                <a:ext uri="{FF2B5EF4-FFF2-40B4-BE49-F238E27FC236}">
                  <a16:creationId xmlns:a16="http://schemas.microsoft.com/office/drawing/2014/main" id="{2D320ABE-F243-E256-5894-7AF6203EE055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371" name="Google Shape;296;p3">
                <a:extLst>
                  <a:ext uri="{FF2B5EF4-FFF2-40B4-BE49-F238E27FC236}">
                    <a16:creationId xmlns:a16="http://schemas.microsoft.com/office/drawing/2014/main" id="{738A2C52-E9A4-9EC9-A84B-D154006B3CA0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10034"/>
                <a:chOff x="7487144" y="3389820"/>
                <a:chExt cx="350807" cy="310034"/>
              </a:xfrm>
            </p:grpSpPr>
            <p:pic>
              <p:nvPicPr>
                <p:cNvPr id="378" name="Google Shape;297;p3" descr="antenna_stylized">
                  <a:extLst>
                    <a:ext uri="{FF2B5EF4-FFF2-40B4-BE49-F238E27FC236}">
                      <a16:creationId xmlns:a16="http://schemas.microsoft.com/office/drawing/2014/main" id="{5C52F38C-AAB0-3F25-539A-9066332EE81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/>
                <a:stretch/>
              </p:blipFill>
              <p:spPr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9" name="Google Shape;298;p3" descr="laptop_keyboard">
                  <a:extLst>
                    <a:ext uri="{FF2B5EF4-FFF2-40B4-BE49-F238E27FC236}">
                      <a16:creationId xmlns:a16="http://schemas.microsoft.com/office/drawing/2014/main" id="{9950EAAC-FC82-26A4-0ACD-1806E98FED9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80" name="Google Shape;299;p3">
                  <a:extLst>
                    <a:ext uri="{FF2B5EF4-FFF2-40B4-BE49-F238E27FC236}">
                      <a16:creationId xmlns:a16="http://schemas.microsoft.com/office/drawing/2014/main" id="{8944FC01-B814-F037-FA1F-30C85C5FF43C}"/>
                    </a:ext>
                  </a:extLst>
                </p:cNvPr>
                <p:cNvSpPr/>
                <p:nvPr/>
              </p:nvSpPr>
              <p:spPr>
                <a:xfrm>
                  <a:off x="7599014" y="3459979"/>
                  <a:ext cx="230764" cy="15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" h="2442" extrusionOk="0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81" name="Google Shape;300;p3" descr="screen">
                  <a:extLst>
                    <a:ext uri="{FF2B5EF4-FFF2-40B4-BE49-F238E27FC236}">
                      <a16:creationId xmlns:a16="http://schemas.microsoft.com/office/drawing/2014/main" id="{484F85C6-2936-F01D-ACD8-36C17B7B5EC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/>
                <a:stretch/>
              </p:blipFill>
              <p:spPr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82" name="Google Shape;301;p3">
                  <a:extLst>
                    <a:ext uri="{FF2B5EF4-FFF2-40B4-BE49-F238E27FC236}">
                      <a16:creationId xmlns:a16="http://schemas.microsoft.com/office/drawing/2014/main" id="{5EA5DEB6-C076-C869-3F65-27991E56BD3B}"/>
                    </a:ext>
                  </a:extLst>
                </p:cNvPr>
                <p:cNvSpPr/>
                <p:nvPr/>
              </p:nvSpPr>
              <p:spPr>
                <a:xfrm>
                  <a:off x="7641029" y="3455381"/>
                  <a:ext cx="195517" cy="29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8" h="455" extrusionOk="0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302;p3">
                  <a:extLst>
                    <a:ext uri="{FF2B5EF4-FFF2-40B4-BE49-F238E27FC236}">
                      <a16:creationId xmlns:a16="http://schemas.microsoft.com/office/drawing/2014/main" id="{E0105D16-E11C-FC35-1B7E-F8C6A6920F13}"/>
                    </a:ext>
                  </a:extLst>
                </p:cNvPr>
                <p:cNvSpPr/>
                <p:nvPr/>
              </p:nvSpPr>
              <p:spPr>
                <a:xfrm>
                  <a:off x="7596971" y="3455145"/>
                  <a:ext cx="54275" cy="120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1893" extrusionOk="0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303;p3">
                  <a:extLst>
                    <a:ext uri="{FF2B5EF4-FFF2-40B4-BE49-F238E27FC236}">
                      <a16:creationId xmlns:a16="http://schemas.microsoft.com/office/drawing/2014/main" id="{31351449-BE14-334F-5DF8-C95BAC8B7642}"/>
                    </a:ext>
                  </a:extLst>
                </p:cNvPr>
                <p:cNvSpPr/>
                <p:nvPr/>
              </p:nvSpPr>
              <p:spPr>
                <a:xfrm>
                  <a:off x="7776652" y="3476723"/>
                  <a:ext cx="58489" cy="1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2184" extrusionOk="0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" name="Google Shape;304;p3">
                  <a:extLst>
                    <a:ext uri="{FF2B5EF4-FFF2-40B4-BE49-F238E27FC236}">
                      <a16:creationId xmlns:a16="http://schemas.microsoft.com/office/drawing/2014/main" id="{DD25FCDA-013A-4AB5-DFC6-8FB3548D38CA}"/>
                    </a:ext>
                  </a:extLst>
                </p:cNvPr>
                <p:cNvSpPr/>
                <p:nvPr/>
              </p:nvSpPr>
              <p:spPr>
                <a:xfrm>
                  <a:off x="7596332" y="3569758"/>
                  <a:ext cx="214545" cy="47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738" extrusionOk="0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" name="Google Shape;305;p3">
                  <a:extLst>
                    <a:ext uri="{FF2B5EF4-FFF2-40B4-BE49-F238E27FC236}">
                      <a16:creationId xmlns:a16="http://schemas.microsoft.com/office/drawing/2014/main" id="{BAF27FAD-F43A-EB55-0DBA-73C03813C3A5}"/>
                    </a:ext>
                  </a:extLst>
                </p:cNvPr>
                <p:cNvSpPr/>
                <p:nvPr/>
              </p:nvSpPr>
              <p:spPr>
                <a:xfrm>
                  <a:off x="7783165" y="3477902"/>
                  <a:ext cx="54786" cy="139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1659" extrusionOk="0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306;p3">
                  <a:extLst>
                    <a:ext uri="{FF2B5EF4-FFF2-40B4-BE49-F238E27FC236}">
                      <a16:creationId xmlns:a16="http://schemas.microsoft.com/office/drawing/2014/main" id="{ADEACE59-345E-CAF2-83C4-280F09D15F83}"/>
                    </a:ext>
                  </a:extLst>
                </p:cNvPr>
                <p:cNvSpPr/>
                <p:nvPr/>
              </p:nvSpPr>
              <p:spPr>
                <a:xfrm>
                  <a:off x="7596588" y="3576007"/>
                  <a:ext cx="190792" cy="46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" h="550" extrusionOk="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88" name="Google Shape;307;p3">
                  <a:extLst>
                    <a:ext uri="{FF2B5EF4-FFF2-40B4-BE49-F238E27FC236}">
                      <a16:creationId xmlns:a16="http://schemas.microsoft.com/office/drawing/2014/main" id="{498C4CA7-AC4B-573B-3829-3C703D6B77E4}"/>
                    </a:ext>
                  </a:extLst>
                </p:cNvPr>
                <p:cNvGrpSpPr/>
                <p:nvPr/>
              </p:nvGrpSpPr>
              <p:grpSpPr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395" name="Google Shape;308;p3">
                    <a:extLst>
                      <a:ext uri="{FF2B5EF4-FFF2-40B4-BE49-F238E27FC236}">
                        <a16:creationId xmlns:a16="http://schemas.microsoft.com/office/drawing/2014/main" id="{CB308F63-A98E-5675-9371-4AF32649BAAD}"/>
                      </a:ext>
                    </a:extLst>
                  </p:cNvPr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" h="327" extrusionOk="0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09;p3">
                    <a:extLst>
                      <a:ext uri="{FF2B5EF4-FFF2-40B4-BE49-F238E27FC236}">
                        <a16:creationId xmlns:a16="http://schemas.microsoft.com/office/drawing/2014/main" id="{9049787B-C28F-D040-F6F6-1CCEA1E973FB}"/>
                      </a:ext>
                    </a:extLst>
                  </p:cNvPr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" h="311" extrusionOk="0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10;p3">
                    <a:extLst>
                      <a:ext uri="{FF2B5EF4-FFF2-40B4-BE49-F238E27FC236}">
                        <a16:creationId xmlns:a16="http://schemas.microsoft.com/office/drawing/2014/main" id="{29E92E0B-9FD6-ADFE-8F90-0D99BCCDF9EF}"/>
                      </a:ext>
                    </a:extLst>
                  </p:cNvPr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0" extrusionOk="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8" name="Google Shape;311;p3">
                    <a:extLst>
                      <a:ext uri="{FF2B5EF4-FFF2-40B4-BE49-F238E27FC236}">
                        <a16:creationId xmlns:a16="http://schemas.microsoft.com/office/drawing/2014/main" id="{787B610B-AEA8-90CA-CFA7-D283E3EBC28C}"/>
                      </a:ext>
                    </a:extLst>
                  </p:cNvPr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9" name="Google Shape;312;p3">
                    <a:extLst>
                      <a:ext uri="{FF2B5EF4-FFF2-40B4-BE49-F238E27FC236}">
                        <a16:creationId xmlns:a16="http://schemas.microsoft.com/office/drawing/2014/main" id="{CE7AD777-C41D-B8CB-305E-5C441877E8FB}"/>
                      </a:ext>
                    </a:extLst>
                  </p:cNvPr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2" extrusionOk="0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313;p3">
                    <a:extLst>
                      <a:ext uri="{FF2B5EF4-FFF2-40B4-BE49-F238E27FC236}">
                        <a16:creationId xmlns:a16="http://schemas.microsoft.com/office/drawing/2014/main" id="{C678264A-3CC1-1D75-0DDE-191D7DACAA5D}"/>
                      </a:ext>
                    </a:extLst>
                  </p:cNvPr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89" name="Google Shape;314;p3">
                  <a:extLst>
                    <a:ext uri="{FF2B5EF4-FFF2-40B4-BE49-F238E27FC236}">
                      <a16:creationId xmlns:a16="http://schemas.microsoft.com/office/drawing/2014/main" id="{1E116EA3-27E3-6488-A1A2-1BD6BD297FD6}"/>
                    </a:ext>
                  </a:extLst>
                </p:cNvPr>
                <p:cNvSpPr/>
                <p:nvPr/>
              </p:nvSpPr>
              <p:spPr>
                <a:xfrm>
                  <a:off x="7704243" y="3629776"/>
                  <a:ext cx="78411" cy="60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792" extrusionOk="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" name="Google Shape;315;p3">
                  <a:extLst>
                    <a:ext uri="{FF2B5EF4-FFF2-40B4-BE49-F238E27FC236}">
                      <a16:creationId xmlns:a16="http://schemas.microsoft.com/office/drawing/2014/main" id="{E74AAF08-73DA-C4B8-2587-F38B3C2E38E3}"/>
                    </a:ext>
                  </a:extLst>
                </p:cNvPr>
                <p:cNvSpPr/>
                <p:nvPr/>
              </p:nvSpPr>
              <p:spPr>
                <a:xfrm>
                  <a:off x="7504129" y="3634611"/>
                  <a:ext cx="200625" cy="55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316;p3">
                  <a:extLst>
                    <a:ext uri="{FF2B5EF4-FFF2-40B4-BE49-F238E27FC236}">
                      <a16:creationId xmlns:a16="http://schemas.microsoft.com/office/drawing/2014/main" id="{F278C8B1-0C9E-96A0-D2F7-098CB0A09647}"/>
                    </a:ext>
                  </a:extLst>
                </p:cNvPr>
                <p:cNvSpPr/>
                <p:nvPr/>
              </p:nvSpPr>
              <p:spPr>
                <a:xfrm>
                  <a:off x="7504257" y="3624470"/>
                  <a:ext cx="2171" cy="11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47" extrusionOk="0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317;p3">
                  <a:extLst>
                    <a:ext uri="{FF2B5EF4-FFF2-40B4-BE49-F238E27FC236}">
                      <a16:creationId xmlns:a16="http://schemas.microsoft.com/office/drawing/2014/main" id="{5C04193F-4508-333E-1912-DB1BB37E9DC7}"/>
                    </a:ext>
                  </a:extLst>
                </p:cNvPr>
                <p:cNvSpPr/>
                <p:nvPr/>
              </p:nvSpPr>
              <p:spPr>
                <a:xfrm>
                  <a:off x="7504384" y="3578837"/>
                  <a:ext cx="93225" cy="46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606" extrusionOk="0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318;p3">
                  <a:extLst>
                    <a:ext uri="{FF2B5EF4-FFF2-40B4-BE49-F238E27FC236}">
                      <a16:creationId xmlns:a16="http://schemas.microsoft.com/office/drawing/2014/main" id="{5F843358-E2DE-E991-F458-49A8499E5597}"/>
                    </a:ext>
                  </a:extLst>
                </p:cNvPr>
                <p:cNvSpPr/>
                <p:nvPr/>
              </p:nvSpPr>
              <p:spPr>
                <a:xfrm>
                  <a:off x="7510642" y="3626829"/>
                  <a:ext cx="190281" cy="5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319;p3">
                  <a:extLst>
                    <a:ext uri="{FF2B5EF4-FFF2-40B4-BE49-F238E27FC236}">
                      <a16:creationId xmlns:a16="http://schemas.microsoft.com/office/drawing/2014/main" id="{B1B5ADE1-CFB9-3879-58BB-F1ABCB8E24DC}"/>
                    </a:ext>
                  </a:extLst>
                </p:cNvPr>
                <p:cNvSpPr/>
                <p:nvPr/>
              </p:nvSpPr>
              <p:spPr>
                <a:xfrm rot="10800000" flipH="1">
                  <a:off x="7700668" y="3623055"/>
                  <a:ext cx="77645" cy="55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2" name="Google Shape;320;p3">
                <a:extLst>
                  <a:ext uri="{FF2B5EF4-FFF2-40B4-BE49-F238E27FC236}">
                    <a16:creationId xmlns:a16="http://schemas.microsoft.com/office/drawing/2014/main" id="{2751FF0D-91AF-625C-9BB2-BFB6D7E6C228}"/>
                  </a:ext>
                </a:extLst>
              </p:cNvPr>
              <p:cNvGrpSpPr/>
              <p:nvPr/>
            </p:nvGrpSpPr>
            <p:grpSpPr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376" name="Google Shape;321;p3" descr="desktop_computer_stylized_medium">
                  <a:extLst>
                    <a:ext uri="{FF2B5EF4-FFF2-40B4-BE49-F238E27FC236}">
                      <a16:creationId xmlns:a16="http://schemas.microsoft.com/office/drawing/2014/main" id="{B4695D4B-740C-1869-2FB5-776CBA506AE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/>
                <a:stretch/>
              </p:blipFill>
              <p:spPr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77" name="Google Shape;322;p3">
                  <a:extLst>
                    <a:ext uri="{FF2B5EF4-FFF2-40B4-BE49-F238E27FC236}">
                      <a16:creationId xmlns:a16="http://schemas.microsoft.com/office/drawing/2014/main" id="{C2B13B97-0DF5-9F50-6457-2BB398022808}"/>
                    </a:ext>
                  </a:extLst>
                </p:cNvPr>
                <p:cNvSpPr/>
                <p:nvPr/>
              </p:nvSpPr>
              <p:spPr>
                <a:xfrm>
                  <a:off x="2916" y="3578"/>
                  <a:ext cx="356" cy="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368" extrusionOk="0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chemeClr val="lt1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3" name="Google Shape;323;p3">
                <a:extLst>
                  <a:ext uri="{FF2B5EF4-FFF2-40B4-BE49-F238E27FC236}">
                    <a16:creationId xmlns:a16="http://schemas.microsoft.com/office/drawing/2014/main" id="{EC41F424-458D-EEFA-40E1-BFBD4BDEFAE6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374" name="Google Shape;324;p3" descr="fridge2.png">
                  <a:extLst>
                    <a:ext uri="{FF2B5EF4-FFF2-40B4-BE49-F238E27FC236}">
                      <a16:creationId xmlns:a16="http://schemas.microsoft.com/office/drawing/2014/main" id="{5770778D-7A51-F133-25C0-F94D241DF9A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5" name="Google Shape;325;p3" descr="antenna_stylized">
                  <a:extLst>
                    <a:ext uri="{FF2B5EF4-FFF2-40B4-BE49-F238E27FC236}">
                      <a16:creationId xmlns:a16="http://schemas.microsoft.com/office/drawing/2014/main" id="{C8E17423-30F8-89F5-CD32-76CB0575551E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/>
                <a:stretch/>
              </p:blipFill>
              <p:spPr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30" name="Google Shape;326;p3">
              <a:extLst>
                <a:ext uri="{FF2B5EF4-FFF2-40B4-BE49-F238E27FC236}">
                  <a16:creationId xmlns:a16="http://schemas.microsoft.com/office/drawing/2014/main" id="{794C46ED-0C05-AF8B-2421-CC1B43962EC1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59" name="Google Shape;327;p3">
                <a:extLst>
                  <a:ext uri="{FF2B5EF4-FFF2-40B4-BE49-F238E27FC236}">
                    <a16:creationId xmlns:a16="http://schemas.microsoft.com/office/drawing/2014/main" id="{FAE7C7C4-E3E5-5C15-D814-BDF68BE16DC7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66" name="Google Shape;328;p3">
                  <a:extLst>
                    <a:ext uri="{FF2B5EF4-FFF2-40B4-BE49-F238E27FC236}">
                      <a16:creationId xmlns:a16="http://schemas.microsoft.com/office/drawing/2014/main" id="{F5FAC080-4D65-DA20-DA59-C795AFEA0A9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367" name="Google Shape;329;p3">
                  <a:extLst>
                    <a:ext uri="{FF2B5EF4-FFF2-40B4-BE49-F238E27FC236}">
                      <a16:creationId xmlns:a16="http://schemas.microsoft.com/office/drawing/2014/main" id="{9000C8D5-B986-B97A-B321-9123E8C23CBA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68" name="Google Shape;330;p3" descr="server_rack.png">
                    <a:extLst>
                      <a:ext uri="{FF2B5EF4-FFF2-40B4-BE49-F238E27FC236}">
                        <a16:creationId xmlns:a16="http://schemas.microsoft.com/office/drawing/2014/main" id="{058102E2-FDFD-BA39-F2A0-5D42DBC70700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8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69" name="Google Shape;331;p3" descr="server_rack.png">
                    <a:extLst>
                      <a:ext uri="{FF2B5EF4-FFF2-40B4-BE49-F238E27FC236}">
                        <a16:creationId xmlns:a16="http://schemas.microsoft.com/office/drawing/2014/main" id="{2D3DFDBB-D991-9CD9-2506-CDEB5E127722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8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70" name="Google Shape;332;p3" descr="server_rack.png">
                    <a:extLst>
                      <a:ext uri="{FF2B5EF4-FFF2-40B4-BE49-F238E27FC236}">
                        <a16:creationId xmlns:a16="http://schemas.microsoft.com/office/drawing/2014/main" id="{C304C51B-330F-937D-6112-E308822CF12B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8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360" name="Google Shape;333;p3">
                <a:extLst>
                  <a:ext uri="{FF2B5EF4-FFF2-40B4-BE49-F238E27FC236}">
                    <a16:creationId xmlns:a16="http://schemas.microsoft.com/office/drawing/2014/main" id="{BCD7CC90-37CB-14A4-C17B-EA4FBB2DF539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61" name="Google Shape;334;p3">
                  <a:extLst>
                    <a:ext uri="{FF2B5EF4-FFF2-40B4-BE49-F238E27FC236}">
                      <a16:creationId xmlns:a16="http://schemas.microsoft.com/office/drawing/2014/main" id="{34563514-0D61-9780-665A-06C5B20267AE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362" name="Google Shape;335;p3">
                  <a:extLst>
                    <a:ext uri="{FF2B5EF4-FFF2-40B4-BE49-F238E27FC236}">
                      <a16:creationId xmlns:a16="http://schemas.microsoft.com/office/drawing/2014/main" id="{E8995733-E748-0F56-58D2-CCD7B4A9AD97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63" name="Google Shape;336;p3" descr="server_rack.png">
                    <a:extLst>
                      <a:ext uri="{FF2B5EF4-FFF2-40B4-BE49-F238E27FC236}">
                        <a16:creationId xmlns:a16="http://schemas.microsoft.com/office/drawing/2014/main" id="{6A2B714F-AF58-1FBD-9165-D6A9FDA2A371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8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64" name="Google Shape;337;p3" descr="server_rack.png">
                    <a:extLst>
                      <a:ext uri="{FF2B5EF4-FFF2-40B4-BE49-F238E27FC236}">
                        <a16:creationId xmlns:a16="http://schemas.microsoft.com/office/drawing/2014/main" id="{FC99A7C8-1A7A-10A9-CCB9-FA590372BA79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8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65" name="Google Shape;338;p3" descr="server_rack.png">
                    <a:extLst>
                      <a:ext uri="{FF2B5EF4-FFF2-40B4-BE49-F238E27FC236}">
                        <a16:creationId xmlns:a16="http://schemas.microsoft.com/office/drawing/2014/main" id="{12DDE3E4-952D-AFE0-5557-5331F66D1041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8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231" name="Google Shape;339;p3">
              <a:extLst>
                <a:ext uri="{FF2B5EF4-FFF2-40B4-BE49-F238E27FC236}">
                  <a16:creationId xmlns:a16="http://schemas.microsoft.com/office/drawing/2014/main" id="{09185736-CBF4-2BBF-F47A-2A6804549A5F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4656"/>
              <a:chOff x="7767607" y="4870841"/>
              <a:chExt cx="2692126" cy="1264656"/>
            </a:xfrm>
          </p:grpSpPr>
          <p:grpSp>
            <p:nvGrpSpPr>
              <p:cNvPr id="232" name="Google Shape;340;p3">
                <a:extLst>
                  <a:ext uri="{FF2B5EF4-FFF2-40B4-BE49-F238E27FC236}">
                    <a16:creationId xmlns:a16="http://schemas.microsoft.com/office/drawing/2014/main" id="{6BF7ACC1-36B1-257D-37B6-E181288EA60A}"/>
                  </a:ext>
                </a:extLst>
              </p:cNvPr>
              <p:cNvGrpSpPr/>
              <p:nvPr/>
            </p:nvGrpSpPr>
            <p:grpSpPr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327" name="Google Shape;341;p3">
                  <a:extLst>
                    <a:ext uri="{FF2B5EF4-FFF2-40B4-BE49-F238E27FC236}">
                      <a16:creationId xmlns:a16="http://schemas.microsoft.com/office/drawing/2014/main" id="{A0CA5A86-1012-91A8-BB18-BEC2EC31E216}"/>
                    </a:ext>
                  </a:extLst>
                </p:cNvPr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2742" extrusionOk="0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42;p3">
                  <a:extLst>
                    <a:ext uri="{FF2B5EF4-FFF2-40B4-BE49-F238E27FC236}">
                      <a16:creationId xmlns:a16="http://schemas.microsoft.com/office/drawing/2014/main" id="{80928B11-D599-58A1-9833-FF15B21A9BE1}"/>
                    </a:ext>
                  </a:extLst>
                </p:cNvPr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" name="Google Shape;343;p3">
                  <a:extLst>
                    <a:ext uri="{FF2B5EF4-FFF2-40B4-BE49-F238E27FC236}">
                      <a16:creationId xmlns:a16="http://schemas.microsoft.com/office/drawing/2014/main" id="{8214AB3F-7FDC-9B9D-1819-4CE8E4FCF085}"/>
                    </a:ext>
                  </a:extLst>
                </p:cNvPr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2537" extrusionOk="0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44;p3">
                  <a:extLst>
                    <a:ext uri="{FF2B5EF4-FFF2-40B4-BE49-F238E27FC236}">
                      <a16:creationId xmlns:a16="http://schemas.microsoft.com/office/drawing/2014/main" id="{FF41595B-0B9C-7F54-8D89-85C2F9B26F94}"/>
                    </a:ext>
                  </a:extLst>
                </p:cNvPr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45;p3">
                  <a:extLst>
                    <a:ext uri="{FF2B5EF4-FFF2-40B4-BE49-F238E27FC236}">
                      <a16:creationId xmlns:a16="http://schemas.microsoft.com/office/drawing/2014/main" id="{E1E6F3EA-EFBE-B6B5-1718-323F731CBCE0}"/>
                    </a:ext>
                  </a:extLst>
                </p:cNvPr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32" name="Google Shape;346;p3">
                  <a:extLst>
                    <a:ext uri="{FF2B5EF4-FFF2-40B4-BE49-F238E27FC236}">
                      <a16:creationId xmlns:a16="http://schemas.microsoft.com/office/drawing/2014/main" id="{E540E6C9-A2EF-1B61-2FBD-C3E8A058F257}"/>
                    </a:ext>
                  </a:extLst>
                </p:cNvPr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357" name="Google Shape;347;p3">
                    <a:extLst>
                      <a:ext uri="{FF2B5EF4-FFF2-40B4-BE49-F238E27FC236}">
                        <a16:creationId xmlns:a16="http://schemas.microsoft.com/office/drawing/2014/main" id="{49353D69-80CB-54BD-C59E-35688797D79D}"/>
                      </a:ext>
                    </a:extLst>
                  </p:cNvPr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8" name="Google Shape;348;p3">
                    <a:extLst>
                      <a:ext uri="{FF2B5EF4-FFF2-40B4-BE49-F238E27FC236}">
                        <a16:creationId xmlns:a16="http://schemas.microsoft.com/office/drawing/2014/main" id="{1BD588C0-5141-8527-2EBA-535CB9064E65}"/>
                      </a:ext>
                    </a:extLst>
                  </p:cNvPr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33" name="Google Shape;349;p3">
                  <a:extLst>
                    <a:ext uri="{FF2B5EF4-FFF2-40B4-BE49-F238E27FC236}">
                      <a16:creationId xmlns:a16="http://schemas.microsoft.com/office/drawing/2014/main" id="{949721F9-145F-6403-433D-2CE8504651F9}"/>
                    </a:ext>
                  </a:extLst>
                </p:cNvPr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34" name="Google Shape;350;p3">
                  <a:extLst>
                    <a:ext uri="{FF2B5EF4-FFF2-40B4-BE49-F238E27FC236}">
                      <a16:creationId xmlns:a16="http://schemas.microsoft.com/office/drawing/2014/main" id="{86ED0F6C-9789-47AE-B3BD-BD6AD46EA7A2}"/>
                    </a:ext>
                  </a:extLst>
                </p:cNvPr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355" name="Google Shape;351;p3">
                    <a:extLst>
                      <a:ext uri="{FF2B5EF4-FFF2-40B4-BE49-F238E27FC236}">
                        <a16:creationId xmlns:a16="http://schemas.microsoft.com/office/drawing/2014/main" id="{7ADD1EB3-E4AC-F9F1-A36F-7AAC79C9727B}"/>
                      </a:ext>
                    </a:extLst>
                  </p:cNvPr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6" name="Google Shape;352;p3">
                    <a:extLst>
                      <a:ext uri="{FF2B5EF4-FFF2-40B4-BE49-F238E27FC236}">
                        <a16:creationId xmlns:a16="http://schemas.microsoft.com/office/drawing/2014/main" id="{44BDE930-493A-8727-C1D9-B7D9BF3ACE39}"/>
                      </a:ext>
                    </a:extLst>
                  </p:cNvPr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35" name="Google Shape;353;p3">
                  <a:extLst>
                    <a:ext uri="{FF2B5EF4-FFF2-40B4-BE49-F238E27FC236}">
                      <a16:creationId xmlns:a16="http://schemas.microsoft.com/office/drawing/2014/main" id="{A461E01E-29BF-035E-4F04-BF0B51CE8ED7}"/>
                    </a:ext>
                  </a:extLst>
                </p:cNvPr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54;p3">
                  <a:extLst>
                    <a:ext uri="{FF2B5EF4-FFF2-40B4-BE49-F238E27FC236}">
                      <a16:creationId xmlns:a16="http://schemas.microsoft.com/office/drawing/2014/main" id="{76CE2CC0-A3BC-E6B7-15A5-32A0BB927BFB}"/>
                    </a:ext>
                  </a:extLst>
                </p:cNvPr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37" name="Google Shape;355;p3">
                  <a:extLst>
                    <a:ext uri="{FF2B5EF4-FFF2-40B4-BE49-F238E27FC236}">
                      <a16:creationId xmlns:a16="http://schemas.microsoft.com/office/drawing/2014/main" id="{177114CC-D592-5D22-CD2B-4EEBE61E2A50}"/>
                    </a:ext>
                  </a:extLst>
                </p:cNvPr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353" name="Google Shape;356;p3">
                    <a:extLst>
                      <a:ext uri="{FF2B5EF4-FFF2-40B4-BE49-F238E27FC236}">
                        <a16:creationId xmlns:a16="http://schemas.microsoft.com/office/drawing/2014/main" id="{44A2A7DE-6BA0-53EC-5AE9-22C869C01A28}"/>
                      </a:ext>
                    </a:extLst>
                  </p:cNvPr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4" name="Google Shape;357;p3">
                    <a:extLst>
                      <a:ext uri="{FF2B5EF4-FFF2-40B4-BE49-F238E27FC236}">
                        <a16:creationId xmlns:a16="http://schemas.microsoft.com/office/drawing/2014/main" id="{FC87F279-E983-42CF-E6BF-A99296B6C0D4}"/>
                      </a:ext>
                    </a:extLst>
                  </p:cNvPr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38" name="Google Shape;358;p3">
                  <a:extLst>
                    <a:ext uri="{FF2B5EF4-FFF2-40B4-BE49-F238E27FC236}">
                      <a16:creationId xmlns:a16="http://schemas.microsoft.com/office/drawing/2014/main" id="{AC99ACFE-696B-7112-DB87-8F907CAEB666}"/>
                    </a:ext>
                  </a:extLst>
                </p:cNvPr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39" name="Google Shape;359;p3">
                  <a:extLst>
                    <a:ext uri="{FF2B5EF4-FFF2-40B4-BE49-F238E27FC236}">
                      <a16:creationId xmlns:a16="http://schemas.microsoft.com/office/drawing/2014/main" id="{5BD35276-E3F2-5E84-6E3E-2C9FD19F82A8}"/>
                    </a:ext>
                  </a:extLst>
                </p:cNvPr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351" name="Google Shape;360;p3">
                    <a:extLst>
                      <a:ext uri="{FF2B5EF4-FFF2-40B4-BE49-F238E27FC236}">
                        <a16:creationId xmlns:a16="http://schemas.microsoft.com/office/drawing/2014/main" id="{460F63E8-1E3C-EF8D-C11D-CE4E31FD1EC0}"/>
                      </a:ext>
                    </a:extLst>
                  </p:cNvPr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2" name="Google Shape;361;p3">
                    <a:extLst>
                      <a:ext uri="{FF2B5EF4-FFF2-40B4-BE49-F238E27FC236}">
                        <a16:creationId xmlns:a16="http://schemas.microsoft.com/office/drawing/2014/main" id="{56A7A7E4-A04F-BC11-C2EB-3435146AAC00}"/>
                      </a:ext>
                    </a:extLst>
                  </p:cNvPr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40" name="Google Shape;362;p3">
                  <a:extLst>
                    <a:ext uri="{FF2B5EF4-FFF2-40B4-BE49-F238E27FC236}">
                      <a16:creationId xmlns:a16="http://schemas.microsoft.com/office/drawing/2014/main" id="{9DADA4E2-AE3D-E491-798F-521113D9F5F9}"/>
                    </a:ext>
                  </a:extLst>
                </p:cNvPr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Google Shape;363;p3">
                  <a:extLst>
                    <a:ext uri="{FF2B5EF4-FFF2-40B4-BE49-F238E27FC236}">
                      <a16:creationId xmlns:a16="http://schemas.microsoft.com/office/drawing/2014/main" id="{1F8F172C-6A9E-009E-3786-10772583EE03}"/>
                    </a:ext>
                  </a:extLst>
                </p:cNvPr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56" extrusionOk="0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64;p3">
                  <a:extLst>
                    <a:ext uri="{FF2B5EF4-FFF2-40B4-BE49-F238E27FC236}">
                      <a16:creationId xmlns:a16="http://schemas.microsoft.com/office/drawing/2014/main" id="{67214211-D793-A487-CEA7-05F7DA391684}"/>
                    </a:ext>
                  </a:extLst>
                </p:cNvPr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288" extrusionOk="0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65;p3">
                  <a:extLst>
                    <a:ext uri="{FF2B5EF4-FFF2-40B4-BE49-F238E27FC236}">
                      <a16:creationId xmlns:a16="http://schemas.microsoft.com/office/drawing/2014/main" id="{2A2655A1-489D-F79C-F192-15CEF48A1EDA}"/>
                    </a:ext>
                  </a:extLst>
                </p:cNvPr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" name="Google Shape;366;p3">
                  <a:extLst>
                    <a:ext uri="{FF2B5EF4-FFF2-40B4-BE49-F238E27FC236}">
                      <a16:creationId xmlns:a16="http://schemas.microsoft.com/office/drawing/2014/main" id="{258B3CDC-D8A5-00FA-9BCD-AD8ECC89A079}"/>
                    </a:ext>
                  </a:extLst>
                </p:cNvPr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40" extrusionOk="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67;p3">
                  <a:extLst>
                    <a:ext uri="{FF2B5EF4-FFF2-40B4-BE49-F238E27FC236}">
                      <a16:creationId xmlns:a16="http://schemas.microsoft.com/office/drawing/2014/main" id="{5B0599A3-D98D-9F0F-BFC5-B2F1A82B04A6}"/>
                    </a:ext>
                  </a:extLst>
                </p:cNvPr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" name="Google Shape;368;p3">
                  <a:extLst>
                    <a:ext uri="{FF2B5EF4-FFF2-40B4-BE49-F238E27FC236}">
                      <a16:creationId xmlns:a16="http://schemas.microsoft.com/office/drawing/2014/main" id="{F23A5E41-724C-57E0-81A9-CDFBCCF49128}"/>
                    </a:ext>
                  </a:extLst>
                </p:cNvPr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369;p3">
                  <a:extLst>
                    <a:ext uri="{FF2B5EF4-FFF2-40B4-BE49-F238E27FC236}">
                      <a16:creationId xmlns:a16="http://schemas.microsoft.com/office/drawing/2014/main" id="{1BF7C3D4-A1BF-A20F-4855-045FDD68038E}"/>
                    </a:ext>
                  </a:extLst>
                </p:cNvPr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Google Shape;370;p3">
                  <a:extLst>
                    <a:ext uri="{FF2B5EF4-FFF2-40B4-BE49-F238E27FC236}">
                      <a16:creationId xmlns:a16="http://schemas.microsoft.com/office/drawing/2014/main" id="{6CB59E11-A987-4CED-1B91-AB853AE52778}"/>
                    </a:ext>
                  </a:extLst>
                </p:cNvPr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" name="Google Shape;371;p3">
                  <a:extLst>
                    <a:ext uri="{FF2B5EF4-FFF2-40B4-BE49-F238E27FC236}">
                      <a16:creationId xmlns:a16="http://schemas.microsoft.com/office/drawing/2014/main" id="{961D9173-38F9-4541-BC2F-664D7AD524D1}"/>
                    </a:ext>
                  </a:extLst>
                </p:cNvPr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" name="Google Shape;372;p3">
                  <a:extLst>
                    <a:ext uri="{FF2B5EF4-FFF2-40B4-BE49-F238E27FC236}">
                      <a16:creationId xmlns:a16="http://schemas.microsoft.com/office/drawing/2014/main" id="{51E6E3E6-317F-1988-B705-787B2B41D3D0}"/>
                    </a:ext>
                  </a:extLst>
                </p:cNvPr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3" name="Google Shape;373;p3">
                <a:extLst>
                  <a:ext uri="{FF2B5EF4-FFF2-40B4-BE49-F238E27FC236}">
                    <a16:creationId xmlns:a16="http://schemas.microsoft.com/office/drawing/2014/main" id="{111AF601-CCAB-3697-47BA-1F7690381834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4656"/>
                <a:chOff x="7767607" y="4870841"/>
                <a:chExt cx="2080029" cy="1264656"/>
              </a:xfrm>
            </p:grpSpPr>
            <p:grpSp>
              <p:nvGrpSpPr>
                <p:cNvPr id="267" name="Google Shape;374;p3">
                  <a:extLst>
                    <a:ext uri="{FF2B5EF4-FFF2-40B4-BE49-F238E27FC236}">
                      <a16:creationId xmlns:a16="http://schemas.microsoft.com/office/drawing/2014/main" id="{706D91F5-3CAE-E2EE-0DCE-FE256CE166CD}"/>
                    </a:ext>
                  </a:extLst>
                </p:cNvPr>
                <p:cNvGrpSpPr/>
                <p:nvPr/>
              </p:nvGrpSpPr>
              <p:grpSpPr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25" name="Google Shape;375;p3" descr="desktop_computer_stylized_medium">
                    <a:extLst>
                      <a:ext uri="{FF2B5EF4-FFF2-40B4-BE49-F238E27FC236}">
                        <a16:creationId xmlns:a16="http://schemas.microsoft.com/office/drawing/2014/main" id="{75E19B91-6A7A-209F-25F3-5107D35FC450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26" name="Google Shape;376;p3">
                    <a:extLst>
                      <a:ext uri="{FF2B5EF4-FFF2-40B4-BE49-F238E27FC236}">
                        <a16:creationId xmlns:a16="http://schemas.microsoft.com/office/drawing/2014/main" id="{CF0A00E6-898B-D6C8-6E78-62C594CAB863}"/>
                      </a:ext>
                    </a:extLst>
                  </p:cNvPr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8" name="Google Shape;377;p3">
                  <a:extLst>
                    <a:ext uri="{FF2B5EF4-FFF2-40B4-BE49-F238E27FC236}">
                      <a16:creationId xmlns:a16="http://schemas.microsoft.com/office/drawing/2014/main" id="{4A67599D-2CED-716C-4D63-C3EEAEF604D4}"/>
                    </a:ext>
                  </a:extLst>
                </p:cNvPr>
                <p:cNvGrpSpPr/>
                <p:nvPr/>
              </p:nvGrpSpPr>
              <p:grpSpPr>
                <a:xfrm>
                  <a:off x="9195307" y="5823489"/>
                  <a:ext cx="310186" cy="312008"/>
                  <a:chOff x="877" y="1008"/>
                  <a:chExt cx="2747" cy="2626"/>
                </a:xfrm>
              </p:grpSpPr>
              <p:pic>
                <p:nvPicPr>
                  <p:cNvPr id="302" name="Google Shape;378;p3" descr="antenna_stylized">
                    <a:extLst>
                      <a:ext uri="{FF2B5EF4-FFF2-40B4-BE49-F238E27FC236}">
                        <a16:creationId xmlns:a16="http://schemas.microsoft.com/office/drawing/2014/main" id="{A1C56AA7-A10E-B358-A1EF-14B930608544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03" name="Google Shape;379;p3" descr="laptop_keyboard">
                    <a:extLst>
                      <a:ext uri="{FF2B5EF4-FFF2-40B4-BE49-F238E27FC236}">
                        <a16:creationId xmlns:a16="http://schemas.microsoft.com/office/drawing/2014/main" id="{43857309-DE9F-5060-C002-CEFFEEDBCEB7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04" name="Google Shape;380;p3">
                    <a:extLst>
                      <a:ext uri="{FF2B5EF4-FFF2-40B4-BE49-F238E27FC236}">
                        <a16:creationId xmlns:a16="http://schemas.microsoft.com/office/drawing/2014/main" id="{C0C61E60-A9E7-6149-68D9-409BEB333B78}"/>
                      </a:ext>
                    </a:extLst>
                  </p:cNvPr>
                  <p:cNvSpPr/>
                  <p:nvPr/>
                </p:nvSpPr>
                <p:spPr>
                  <a:xfrm>
                    <a:off x="1753" y="1603"/>
                    <a:ext cx="1807" cy="1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2" h="2442" extrusionOk="0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id="305" name="Google Shape;381;p3" descr="screen">
                    <a:extLst>
                      <a:ext uri="{FF2B5EF4-FFF2-40B4-BE49-F238E27FC236}">
                        <a16:creationId xmlns:a16="http://schemas.microsoft.com/office/drawing/2014/main" id="{3A1F8B16-6AC6-3476-2F99-044DD31B18FC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22">
                    <a:alphaModFix/>
                  </a:blip>
                  <a:srcRect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06" name="Google Shape;382;p3">
                    <a:extLst>
                      <a:ext uri="{FF2B5EF4-FFF2-40B4-BE49-F238E27FC236}">
                        <a16:creationId xmlns:a16="http://schemas.microsoft.com/office/drawing/2014/main" id="{95F93E81-73E3-0B1E-0F19-6A5E266A7DDD}"/>
                      </a:ext>
                    </a:extLst>
                  </p:cNvPr>
                  <p:cNvSpPr/>
                  <p:nvPr/>
                </p:nvSpPr>
                <p:spPr>
                  <a:xfrm>
                    <a:off x="2082" y="1564"/>
                    <a:ext cx="1531" cy="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8" h="455" extrusionOk="0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83;p3">
                    <a:extLst>
                      <a:ext uri="{FF2B5EF4-FFF2-40B4-BE49-F238E27FC236}">
                        <a16:creationId xmlns:a16="http://schemas.microsoft.com/office/drawing/2014/main" id="{0389B190-6845-347A-203A-5AE6E043BFE0}"/>
                      </a:ext>
                    </a:extLst>
                  </p:cNvPr>
                  <p:cNvSpPr/>
                  <p:nvPr/>
                </p:nvSpPr>
                <p:spPr>
                  <a:xfrm>
                    <a:off x="1737" y="1562"/>
                    <a:ext cx="425" cy="10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1893" extrusionOk="0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84;p3">
                    <a:extLst>
                      <a:ext uri="{FF2B5EF4-FFF2-40B4-BE49-F238E27FC236}">
                        <a16:creationId xmlns:a16="http://schemas.microsoft.com/office/drawing/2014/main" id="{D28A07C8-7D73-50DF-3EFE-9ACB844A9BE1}"/>
                      </a:ext>
                    </a:extLst>
                  </p:cNvPr>
                  <p:cNvSpPr/>
                  <p:nvPr/>
                </p:nvSpPr>
                <p:spPr>
                  <a:xfrm>
                    <a:off x="3144" y="1745"/>
                    <a:ext cx="458" cy="1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" h="2184" extrusionOk="0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85;p3">
                    <a:extLst>
                      <a:ext uri="{FF2B5EF4-FFF2-40B4-BE49-F238E27FC236}">
                        <a16:creationId xmlns:a16="http://schemas.microsoft.com/office/drawing/2014/main" id="{0FA8125F-AFA0-B891-69BB-7B769D73F053}"/>
                      </a:ext>
                    </a:extLst>
                  </p:cNvPr>
                  <p:cNvSpPr/>
                  <p:nvPr/>
                </p:nvSpPr>
                <p:spPr>
                  <a:xfrm>
                    <a:off x="1732" y="2534"/>
                    <a:ext cx="1680" cy="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3" h="738" extrusionOk="0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86;p3">
                    <a:extLst>
                      <a:ext uri="{FF2B5EF4-FFF2-40B4-BE49-F238E27FC236}">
                        <a16:creationId xmlns:a16="http://schemas.microsoft.com/office/drawing/2014/main" id="{F605D704-A607-4C8F-8583-1699C486D17D}"/>
                      </a:ext>
                    </a:extLst>
                  </p:cNvPr>
                  <p:cNvSpPr/>
                  <p:nvPr/>
                </p:nvSpPr>
                <p:spPr>
                  <a:xfrm>
                    <a:off x="3195" y="1755"/>
                    <a:ext cx="429" cy="11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7" h="1659" extrusionOk="0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1" name="Google Shape;387;p3">
                    <a:extLst>
                      <a:ext uri="{FF2B5EF4-FFF2-40B4-BE49-F238E27FC236}">
                        <a16:creationId xmlns:a16="http://schemas.microsoft.com/office/drawing/2014/main" id="{74F459CA-4B3E-3A25-C4FB-3B22343BB495}"/>
                      </a:ext>
                    </a:extLst>
                  </p:cNvPr>
                  <p:cNvSpPr/>
                  <p:nvPr/>
                </p:nvSpPr>
                <p:spPr>
                  <a:xfrm>
                    <a:off x="1734" y="2587"/>
                    <a:ext cx="1494" cy="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" h="550" extrusionOk="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12" name="Google Shape;388;p3">
                    <a:extLst>
                      <a:ext uri="{FF2B5EF4-FFF2-40B4-BE49-F238E27FC236}">
                        <a16:creationId xmlns:a16="http://schemas.microsoft.com/office/drawing/2014/main" id="{215C4A33-5AC2-C2AD-C273-6936E1592ECE}"/>
                      </a:ext>
                    </a:extLst>
                  </p:cNvPr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319" name="Google Shape;389;p3">
                      <a:extLst>
                        <a:ext uri="{FF2B5EF4-FFF2-40B4-BE49-F238E27FC236}">
                          <a16:creationId xmlns:a16="http://schemas.microsoft.com/office/drawing/2014/main" id="{D4FF4FAF-2AEA-D234-74BA-391A37346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2" h="327" extrusionOk="0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0" name="Google Shape;390;p3">
                      <a:extLst>
                        <a:ext uri="{FF2B5EF4-FFF2-40B4-BE49-F238E27FC236}">
                          <a16:creationId xmlns:a16="http://schemas.microsoft.com/office/drawing/2014/main" id="{0AA766E3-AF4D-72A6-7194-FCB7051B8C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6" h="311" extrusionOk="0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1" name="Google Shape;391;p3">
                      <a:extLst>
                        <a:ext uri="{FF2B5EF4-FFF2-40B4-BE49-F238E27FC236}">
                          <a16:creationId xmlns:a16="http://schemas.microsoft.com/office/drawing/2014/main" id="{D7C0353B-C040-4979-F1CE-48CD6218C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0" extrusionOk="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2" name="Google Shape;392;p3">
                      <a:extLst>
                        <a:ext uri="{FF2B5EF4-FFF2-40B4-BE49-F238E27FC236}">
                          <a16:creationId xmlns:a16="http://schemas.microsoft.com/office/drawing/2014/main" id="{1AC5927D-C774-D03F-15F2-B6B2A7E54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3" name="Google Shape;393;p3">
                      <a:extLst>
                        <a:ext uri="{FF2B5EF4-FFF2-40B4-BE49-F238E27FC236}">
                          <a16:creationId xmlns:a16="http://schemas.microsoft.com/office/drawing/2014/main" id="{DEE0D653-A779-6785-66C6-866F04002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2" extrusionOk="0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4" name="Google Shape;394;p3">
                      <a:extLst>
                        <a:ext uri="{FF2B5EF4-FFF2-40B4-BE49-F238E27FC236}">
                          <a16:creationId xmlns:a16="http://schemas.microsoft.com/office/drawing/2014/main" id="{81E94286-5C85-9678-79D6-5629DFFB2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13" name="Google Shape;395;p3">
                    <a:extLst>
                      <a:ext uri="{FF2B5EF4-FFF2-40B4-BE49-F238E27FC236}">
                        <a16:creationId xmlns:a16="http://schemas.microsoft.com/office/drawing/2014/main" id="{9C26C89F-763F-6DB4-C840-AC06FBCB4439}"/>
                      </a:ext>
                    </a:extLst>
                  </p:cNvPr>
                  <p:cNvSpPr/>
                  <p:nvPr/>
                </p:nvSpPr>
                <p:spPr>
                  <a:xfrm>
                    <a:off x="2577" y="3043"/>
                    <a:ext cx="614" cy="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" h="792" extrusionOk="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4" name="Google Shape;396;p3">
                    <a:extLst>
                      <a:ext uri="{FF2B5EF4-FFF2-40B4-BE49-F238E27FC236}">
                        <a16:creationId xmlns:a16="http://schemas.microsoft.com/office/drawing/2014/main" id="{5EC3848D-11BE-1275-AB8E-21DDF02B47FB}"/>
                      </a:ext>
                    </a:extLst>
                  </p:cNvPr>
                  <p:cNvSpPr/>
                  <p:nvPr/>
                </p:nvSpPr>
                <p:spPr>
                  <a:xfrm>
                    <a:off x="1010" y="3084"/>
                    <a:ext cx="1571" cy="4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5" name="Google Shape;397;p3">
                    <a:extLst>
                      <a:ext uri="{FF2B5EF4-FFF2-40B4-BE49-F238E27FC236}">
                        <a16:creationId xmlns:a16="http://schemas.microsoft.com/office/drawing/2014/main" id="{6D0AB813-7B25-0665-D879-01C4E6BC0D6E}"/>
                      </a:ext>
                    </a:extLst>
                  </p:cNvPr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" h="147" extrusionOk="0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6" name="Google Shape;398;p3">
                    <a:extLst>
                      <a:ext uri="{FF2B5EF4-FFF2-40B4-BE49-F238E27FC236}">
                        <a16:creationId xmlns:a16="http://schemas.microsoft.com/office/drawing/2014/main" id="{23315CCB-BD72-0EE4-D5E0-F86B3BC96D15}"/>
                      </a:ext>
                    </a:extLst>
                  </p:cNvPr>
                  <p:cNvSpPr/>
                  <p:nvPr/>
                </p:nvSpPr>
                <p:spPr>
                  <a:xfrm>
                    <a:off x="1012" y="2611"/>
                    <a:ext cx="730" cy="3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" h="606" extrusionOk="0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7" name="Google Shape;399;p3">
                    <a:extLst>
                      <a:ext uri="{FF2B5EF4-FFF2-40B4-BE49-F238E27FC236}">
                        <a16:creationId xmlns:a16="http://schemas.microsoft.com/office/drawing/2014/main" id="{7FA0635C-37E2-AD1A-8FA3-41FE84CFD896}"/>
                      </a:ext>
                    </a:extLst>
                  </p:cNvPr>
                  <p:cNvSpPr/>
                  <p:nvPr/>
                </p:nvSpPr>
                <p:spPr>
                  <a:xfrm>
                    <a:off x="1061" y="3018"/>
                    <a:ext cx="1490" cy="4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8" name="Google Shape;400;p3">
                    <a:extLst>
                      <a:ext uri="{FF2B5EF4-FFF2-40B4-BE49-F238E27FC236}">
                        <a16:creationId xmlns:a16="http://schemas.microsoft.com/office/drawing/2014/main" id="{C4E2B431-26BC-FD66-4D66-1AF837F8ED8B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2549" y="2986"/>
                    <a:ext cx="608" cy="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401;p3">
                  <a:extLst>
                    <a:ext uri="{FF2B5EF4-FFF2-40B4-BE49-F238E27FC236}">
                      <a16:creationId xmlns:a16="http://schemas.microsoft.com/office/drawing/2014/main" id="{F4B29F72-FABE-5B5B-9E9A-94B6A73B9567}"/>
                    </a:ext>
                  </a:extLst>
                </p:cNvPr>
                <p:cNvGrpSpPr/>
                <p:nvPr/>
              </p:nvGrpSpPr>
              <p:grpSpPr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00" name="Google Shape;402;p3" descr="desktop_computer_stylized_medium">
                    <a:extLst>
                      <a:ext uri="{FF2B5EF4-FFF2-40B4-BE49-F238E27FC236}">
                        <a16:creationId xmlns:a16="http://schemas.microsoft.com/office/drawing/2014/main" id="{3B5414B0-C650-BF4A-2102-A01A8796A979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01" name="Google Shape;403;p3">
                    <a:extLst>
                      <a:ext uri="{FF2B5EF4-FFF2-40B4-BE49-F238E27FC236}">
                        <a16:creationId xmlns:a16="http://schemas.microsoft.com/office/drawing/2014/main" id="{EDED6FCE-E756-702C-3A5E-73F1689C06D9}"/>
                      </a:ext>
                    </a:extLst>
                  </p:cNvPr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0" name="Google Shape;404;p3">
                  <a:extLst>
                    <a:ext uri="{FF2B5EF4-FFF2-40B4-BE49-F238E27FC236}">
                      <a16:creationId xmlns:a16="http://schemas.microsoft.com/office/drawing/2014/main" id="{B2376397-9EAA-507C-34C6-69FD59AE6451}"/>
                    </a:ext>
                  </a:extLst>
                </p:cNvPr>
                <p:cNvGrpSpPr/>
                <p:nvPr/>
              </p:nvGrpSpPr>
              <p:grpSpPr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298" name="Google Shape;405;p3" descr="desktop_computer_stylized_medium">
                    <a:extLst>
                      <a:ext uri="{FF2B5EF4-FFF2-40B4-BE49-F238E27FC236}">
                        <a16:creationId xmlns:a16="http://schemas.microsoft.com/office/drawing/2014/main" id="{857DA212-3DC6-AE84-B9F4-B555317CAB6D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99" name="Google Shape;406;p3">
                    <a:extLst>
                      <a:ext uri="{FF2B5EF4-FFF2-40B4-BE49-F238E27FC236}">
                        <a16:creationId xmlns:a16="http://schemas.microsoft.com/office/drawing/2014/main" id="{F534D763-8FEB-E910-CA22-83CBA1979949}"/>
                      </a:ext>
                    </a:extLst>
                  </p:cNvPr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1" name="Google Shape;407;p3">
                  <a:extLst>
                    <a:ext uri="{FF2B5EF4-FFF2-40B4-BE49-F238E27FC236}">
                      <a16:creationId xmlns:a16="http://schemas.microsoft.com/office/drawing/2014/main" id="{34BA3F0C-C32F-A235-7575-442249B6C4A0}"/>
                    </a:ext>
                  </a:extLst>
                </p:cNvPr>
                <p:cNvGrpSpPr/>
                <p:nvPr/>
              </p:nvGrpSpPr>
              <p:grpSpPr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296" name="Google Shape;408;p3" descr="desktop_computer_stylized_medium">
                    <a:extLst>
                      <a:ext uri="{FF2B5EF4-FFF2-40B4-BE49-F238E27FC236}">
                        <a16:creationId xmlns:a16="http://schemas.microsoft.com/office/drawing/2014/main" id="{560DA07A-A587-6329-87C1-642BD0578E89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97" name="Google Shape;409;p3">
                    <a:extLst>
                      <a:ext uri="{FF2B5EF4-FFF2-40B4-BE49-F238E27FC236}">
                        <a16:creationId xmlns:a16="http://schemas.microsoft.com/office/drawing/2014/main" id="{260B6E09-CB95-4BDA-03A9-776F2844A993}"/>
                      </a:ext>
                    </a:extLst>
                  </p:cNvPr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2" name="Google Shape;410;p3">
                  <a:extLst>
                    <a:ext uri="{FF2B5EF4-FFF2-40B4-BE49-F238E27FC236}">
                      <a16:creationId xmlns:a16="http://schemas.microsoft.com/office/drawing/2014/main" id="{925B6116-D21A-5BCA-744C-5949341FDB6B}"/>
                    </a:ext>
                  </a:extLst>
                </p:cNvPr>
                <p:cNvGrpSpPr/>
                <p:nvPr/>
              </p:nvGrpSpPr>
              <p:grpSpPr>
                <a:xfrm>
                  <a:off x="9528372" y="5765818"/>
                  <a:ext cx="319264" cy="256836"/>
                  <a:chOff x="877" y="1008"/>
                  <a:chExt cx="2747" cy="2626"/>
                </a:xfrm>
              </p:grpSpPr>
              <p:pic>
                <p:nvPicPr>
                  <p:cNvPr id="273" name="Google Shape;411;p3" descr="antenna_stylized">
                    <a:extLst>
                      <a:ext uri="{FF2B5EF4-FFF2-40B4-BE49-F238E27FC236}">
                        <a16:creationId xmlns:a16="http://schemas.microsoft.com/office/drawing/2014/main" id="{AE67EB2B-2973-DF3B-E80E-76B5D9C2B164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74" name="Google Shape;412;p3" descr="laptop_keyboard">
                    <a:extLst>
                      <a:ext uri="{FF2B5EF4-FFF2-40B4-BE49-F238E27FC236}">
                        <a16:creationId xmlns:a16="http://schemas.microsoft.com/office/drawing/2014/main" id="{8CF2F659-C44A-2C35-8BEA-4FAD9B3D785B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75" name="Google Shape;413;p3">
                    <a:extLst>
                      <a:ext uri="{FF2B5EF4-FFF2-40B4-BE49-F238E27FC236}">
                        <a16:creationId xmlns:a16="http://schemas.microsoft.com/office/drawing/2014/main" id="{9350B9DB-BAD2-D0DA-6F31-7131362620C8}"/>
                      </a:ext>
                    </a:extLst>
                  </p:cNvPr>
                  <p:cNvSpPr/>
                  <p:nvPr/>
                </p:nvSpPr>
                <p:spPr>
                  <a:xfrm>
                    <a:off x="1753" y="1603"/>
                    <a:ext cx="1807" cy="1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2" h="2442" extrusionOk="0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id="276" name="Google Shape;414;p3" descr="screen">
                    <a:extLst>
                      <a:ext uri="{FF2B5EF4-FFF2-40B4-BE49-F238E27FC236}">
                        <a16:creationId xmlns:a16="http://schemas.microsoft.com/office/drawing/2014/main" id="{D95AF64F-A350-44AB-DC63-8D3A6DA341FD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22">
                    <a:alphaModFix/>
                  </a:blip>
                  <a:srcRect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77" name="Google Shape;415;p3">
                    <a:extLst>
                      <a:ext uri="{FF2B5EF4-FFF2-40B4-BE49-F238E27FC236}">
                        <a16:creationId xmlns:a16="http://schemas.microsoft.com/office/drawing/2014/main" id="{4C5FB980-F3DF-C35B-4803-8528668DD4D3}"/>
                      </a:ext>
                    </a:extLst>
                  </p:cNvPr>
                  <p:cNvSpPr/>
                  <p:nvPr/>
                </p:nvSpPr>
                <p:spPr>
                  <a:xfrm>
                    <a:off x="2082" y="1564"/>
                    <a:ext cx="1531" cy="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8" h="455" extrusionOk="0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416;p3">
                    <a:extLst>
                      <a:ext uri="{FF2B5EF4-FFF2-40B4-BE49-F238E27FC236}">
                        <a16:creationId xmlns:a16="http://schemas.microsoft.com/office/drawing/2014/main" id="{83C0FF6F-2C40-33BE-A8DB-413F89A60B40}"/>
                      </a:ext>
                    </a:extLst>
                  </p:cNvPr>
                  <p:cNvSpPr/>
                  <p:nvPr/>
                </p:nvSpPr>
                <p:spPr>
                  <a:xfrm>
                    <a:off x="1737" y="1562"/>
                    <a:ext cx="425" cy="10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1893" extrusionOk="0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417;p3">
                    <a:extLst>
                      <a:ext uri="{FF2B5EF4-FFF2-40B4-BE49-F238E27FC236}">
                        <a16:creationId xmlns:a16="http://schemas.microsoft.com/office/drawing/2014/main" id="{7CF5E132-8698-0766-C600-2EBDECE6960E}"/>
                      </a:ext>
                    </a:extLst>
                  </p:cNvPr>
                  <p:cNvSpPr/>
                  <p:nvPr/>
                </p:nvSpPr>
                <p:spPr>
                  <a:xfrm>
                    <a:off x="3144" y="1745"/>
                    <a:ext cx="458" cy="1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" h="2184" extrusionOk="0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418;p3">
                    <a:extLst>
                      <a:ext uri="{FF2B5EF4-FFF2-40B4-BE49-F238E27FC236}">
                        <a16:creationId xmlns:a16="http://schemas.microsoft.com/office/drawing/2014/main" id="{63473A57-EE22-2522-0EA4-1528D843A499}"/>
                      </a:ext>
                    </a:extLst>
                  </p:cNvPr>
                  <p:cNvSpPr/>
                  <p:nvPr/>
                </p:nvSpPr>
                <p:spPr>
                  <a:xfrm>
                    <a:off x="1732" y="2534"/>
                    <a:ext cx="1680" cy="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3" h="738" extrusionOk="0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419;p3">
                    <a:extLst>
                      <a:ext uri="{FF2B5EF4-FFF2-40B4-BE49-F238E27FC236}">
                        <a16:creationId xmlns:a16="http://schemas.microsoft.com/office/drawing/2014/main" id="{55497FF9-1BE6-189E-00CA-A5167AE9B1CB}"/>
                      </a:ext>
                    </a:extLst>
                  </p:cNvPr>
                  <p:cNvSpPr/>
                  <p:nvPr/>
                </p:nvSpPr>
                <p:spPr>
                  <a:xfrm>
                    <a:off x="3195" y="1755"/>
                    <a:ext cx="429" cy="11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7" h="1659" extrusionOk="0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420;p3">
                    <a:extLst>
                      <a:ext uri="{FF2B5EF4-FFF2-40B4-BE49-F238E27FC236}">
                        <a16:creationId xmlns:a16="http://schemas.microsoft.com/office/drawing/2014/main" id="{82CA29D2-3B84-62F3-BBF6-72ACB41E9CA0}"/>
                      </a:ext>
                    </a:extLst>
                  </p:cNvPr>
                  <p:cNvSpPr/>
                  <p:nvPr/>
                </p:nvSpPr>
                <p:spPr>
                  <a:xfrm>
                    <a:off x="1734" y="2587"/>
                    <a:ext cx="1494" cy="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" h="550" extrusionOk="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83" name="Google Shape;421;p3">
                    <a:extLst>
                      <a:ext uri="{FF2B5EF4-FFF2-40B4-BE49-F238E27FC236}">
                        <a16:creationId xmlns:a16="http://schemas.microsoft.com/office/drawing/2014/main" id="{98D99CA5-9690-8AC0-85AD-1332BFEB8547}"/>
                      </a:ext>
                    </a:extLst>
                  </p:cNvPr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290" name="Google Shape;422;p3">
                      <a:extLst>
                        <a:ext uri="{FF2B5EF4-FFF2-40B4-BE49-F238E27FC236}">
                          <a16:creationId xmlns:a16="http://schemas.microsoft.com/office/drawing/2014/main" id="{46A42F08-3012-5802-932A-B24F9775A9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2" h="327" extrusionOk="0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1" name="Google Shape;423;p3">
                      <a:extLst>
                        <a:ext uri="{FF2B5EF4-FFF2-40B4-BE49-F238E27FC236}">
                          <a16:creationId xmlns:a16="http://schemas.microsoft.com/office/drawing/2014/main" id="{387D32F0-6C4C-E3F5-CB18-F44D97ABF0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6" h="311" extrusionOk="0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2" name="Google Shape;424;p3">
                      <a:extLst>
                        <a:ext uri="{FF2B5EF4-FFF2-40B4-BE49-F238E27FC236}">
                          <a16:creationId xmlns:a16="http://schemas.microsoft.com/office/drawing/2014/main" id="{A86F0E4D-A17A-F117-69DC-07360AC81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0" extrusionOk="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3" name="Google Shape;425;p3">
                      <a:extLst>
                        <a:ext uri="{FF2B5EF4-FFF2-40B4-BE49-F238E27FC236}">
                          <a16:creationId xmlns:a16="http://schemas.microsoft.com/office/drawing/2014/main" id="{AFE9FEA7-4C4D-5C87-608E-A422370E5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4" name="Google Shape;426;p3">
                      <a:extLst>
                        <a:ext uri="{FF2B5EF4-FFF2-40B4-BE49-F238E27FC236}">
                          <a16:creationId xmlns:a16="http://schemas.microsoft.com/office/drawing/2014/main" id="{D36C40BE-8271-FB62-2500-D642424B4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2" extrusionOk="0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5" name="Google Shape;427;p3">
                      <a:extLst>
                        <a:ext uri="{FF2B5EF4-FFF2-40B4-BE49-F238E27FC236}">
                          <a16:creationId xmlns:a16="http://schemas.microsoft.com/office/drawing/2014/main" id="{61AFB08E-2BF8-35CB-B336-AEE3168F6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84" name="Google Shape;428;p3">
                    <a:extLst>
                      <a:ext uri="{FF2B5EF4-FFF2-40B4-BE49-F238E27FC236}">
                        <a16:creationId xmlns:a16="http://schemas.microsoft.com/office/drawing/2014/main" id="{5D9E56CB-54EC-3E26-411C-4BD1C0658023}"/>
                      </a:ext>
                    </a:extLst>
                  </p:cNvPr>
                  <p:cNvSpPr/>
                  <p:nvPr/>
                </p:nvSpPr>
                <p:spPr>
                  <a:xfrm>
                    <a:off x="2577" y="3043"/>
                    <a:ext cx="614" cy="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" h="792" extrusionOk="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429;p3">
                    <a:extLst>
                      <a:ext uri="{FF2B5EF4-FFF2-40B4-BE49-F238E27FC236}">
                        <a16:creationId xmlns:a16="http://schemas.microsoft.com/office/drawing/2014/main" id="{7643F5B2-9B7C-054C-E76D-97C117FEA941}"/>
                      </a:ext>
                    </a:extLst>
                  </p:cNvPr>
                  <p:cNvSpPr/>
                  <p:nvPr/>
                </p:nvSpPr>
                <p:spPr>
                  <a:xfrm>
                    <a:off x="1010" y="3084"/>
                    <a:ext cx="1571" cy="4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430;p3">
                    <a:extLst>
                      <a:ext uri="{FF2B5EF4-FFF2-40B4-BE49-F238E27FC236}">
                        <a16:creationId xmlns:a16="http://schemas.microsoft.com/office/drawing/2014/main" id="{E8E57335-CB6B-C2B9-95A7-D73149728242}"/>
                      </a:ext>
                    </a:extLst>
                  </p:cNvPr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" h="147" extrusionOk="0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431;p3">
                    <a:extLst>
                      <a:ext uri="{FF2B5EF4-FFF2-40B4-BE49-F238E27FC236}">
                        <a16:creationId xmlns:a16="http://schemas.microsoft.com/office/drawing/2014/main" id="{876F6CCB-34EE-448A-04F6-44BB907C020C}"/>
                      </a:ext>
                    </a:extLst>
                  </p:cNvPr>
                  <p:cNvSpPr/>
                  <p:nvPr/>
                </p:nvSpPr>
                <p:spPr>
                  <a:xfrm>
                    <a:off x="1012" y="2611"/>
                    <a:ext cx="730" cy="3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" h="606" extrusionOk="0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432;p3">
                    <a:extLst>
                      <a:ext uri="{FF2B5EF4-FFF2-40B4-BE49-F238E27FC236}">
                        <a16:creationId xmlns:a16="http://schemas.microsoft.com/office/drawing/2014/main" id="{0D972AC1-F186-266C-309C-077B2108345F}"/>
                      </a:ext>
                    </a:extLst>
                  </p:cNvPr>
                  <p:cNvSpPr/>
                  <p:nvPr/>
                </p:nvSpPr>
                <p:spPr>
                  <a:xfrm>
                    <a:off x="1061" y="3018"/>
                    <a:ext cx="1490" cy="4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433;p3">
                    <a:extLst>
                      <a:ext uri="{FF2B5EF4-FFF2-40B4-BE49-F238E27FC236}">
                        <a16:creationId xmlns:a16="http://schemas.microsoft.com/office/drawing/2014/main" id="{ED6EC6E3-B1C4-82E3-3ECE-E8FA744AF1EB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2549" y="2986"/>
                    <a:ext cx="608" cy="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34" name="Google Shape;434;p3">
                <a:extLst>
                  <a:ext uri="{FF2B5EF4-FFF2-40B4-BE49-F238E27FC236}">
                    <a16:creationId xmlns:a16="http://schemas.microsoft.com/office/drawing/2014/main" id="{FCE4B9C2-A4AA-6DAC-8C21-C6D1AE1A4CA2}"/>
                  </a:ext>
                </a:extLst>
              </p:cNvPr>
              <p:cNvGrpSpPr/>
              <p:nvPr/>
            </p:nvGrpSpPr>
            <p:grpSpPr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235" name="Google Shape;435;p3">
                  <a:extLst>
                    <a:ext uri="{FF2B5EF4-FFF2-40B4-BE49-F238E27FC236}">
                      <a16:creationId xmlns:a16="http://schemas.microsoft.com/office/drawing/2014/main" id="{A67CDA1E-187B-7367-2974-90CFB2F31A58}"/>
                    </a:ext>
                  </a:extLst>
                </p:cNvPr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2742" extrusionOk="0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436;p3">
                  <a:extLst>
                    <a:ext uri="{FF2B5EF4-FFF2-40B4-BE49-F238E27FC236}">
                      <a16:creationId xmlns:a16="http://schemas.microsoft.com/office/drawing/2014/main" id="{D2C465EA-D5AA-90B1-D82A-AEFF3F116B27}"/>
                    </a:ext>
                  </a:extLst>
                </p:cNvPr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437;p3">
                  <a:extLst>
                    <a:ext uri="{FF2B5EF4-FFF2-40B4-BE49-F238E27FC236}">
                      <a16:creationId xmlns:a16="http://schemas.microsoft.com/office/drawing/2014/main" id="{FB2F4DAB-D3C2-1F0F-91DE-9EC3A715AF47}"/>
                    </a:ext>
                  </a:extLst>
                </p:cNvPr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2537" extrusionOk="0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438;p3">
                  <a:extLst>
                    <a:ext uri="{FF2B5EF4-FFF2-40B4-BE49-F238E27FC236}">
                      <a16:creationId xmlns:a16="http://schemas.microsoft.com/office/drawing/2014/main" id="{34C184F7-0486-43E4-7AF6-531CEC4B2B28}"/>
                    </a:ext>
                  </a:extLst>
                </p:cNvPr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439;p3">
                  <a:extLst>
                    <a:ext uri="{FF2B5EF4-FFF2-40B4-BE49-F238E27FC236}">
                      <a16:creationId xmlns:a16="http://schemas.microsoft.com/office/drawing/2014/main" id="{DB5FEA03-6B6B-48C5-3AA7-DC3C4246127D}"/>
                    </a:ext>
                  </a:extLst>
                </p:cNvPr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40" name="Google Shape;440;p3">
                  <a:extLst>
                    <a:ext uri="{FF2B5EF4-FFF2-40B4-BE49-F238E27FC236}">
                      <a16:creationId xmlns:a16="http://schemas.microsoft.com/office/drawing/2014/main" id="{F81DDCD8-0433-5509-6DAC-BF4F10D4053E}"/>
                    </a:ext>
                  </a:extLst>
                </p:cNvPr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265" name="Google Shape;441;p3">
                    <a:extLst>
                      <a:ext uri="{FF2B5EF4-FFF2-40B4-BE49-F238E27FC236}">
                        <a16:creationId xmlns:a16="http://schemas.microsoft.com/office/drawing/2014/main" id="{FF515B97-2399-8A81-77CA-639573202BC2}"/>
                      </a:ext>
                    </a:extLst>
                  </p:cNvPr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6" name="Google Shape;442;p3">
                    <a:extLst>
                      <a:ext uri="{FF2B5EF4-FFF2-40B4-BE49-F238E27FC236}">
                        <a16:creationId xmlns:a16="http://schemas.microsoft.com/office/drawing/2014/main" id="{98CA38D1-6900-D317-FF55-EDC2E0366889}"/>
                      </a:ext>
                    </a:extLst>
                  </p:cNvPr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41" name="Google Shape;443;p3">
                  <a:extLst>
                    <a:ext uri="{FF2B5EF4-FFF2-40B4-BE49-F238E27FC236}">
                      <a16:creationId xmlns:a16="http://schemas.microsoft.com/office/drawing/2014/main" id="{1E4C9691-0ACB-5028-F64C-200B853F1F37}"/>
                    </a:ext>
                  </a:extLst>
                </p:cNvPr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42" name="Google Shape;444;p3">
                  <a:extLst>
                    <a:ext uri="{FF2B5EF4-FFF2-40B4-BE49-F238E27FC236}">
                      <a16:creationId xmlns:a16="http://schemas.microsoft.com/office/drawing/2014/main" id="{220DBA36-9532-421E-AD13-F6807A79799F}"/>
                    </a:ext>
                  </a:extLst>
                </p:cNvPr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263" name="Google Shape;445;p3">
                    <a:extLst>
                      <a:ext uri="{FF2B5EF4-FFF2-40B4-BE49-F238E27FC236}">
                        <a16:creationId xmlns:a16="http://schemas.microsoft.com/office/drawing/2014/main" id="{BE3F1EEE-BCEB-7F0C-B9ED-790E8C14F897}"/>
                      </a:ext>
                    </a:extLst>
                  </p:cNvPr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4" name="Google Shape;446;p3">
                    <a:extLst>
                      <a:ext uri="{FF2B5EF4-FFF2-40B4-BE49-F238E27FC236}">
                        <a16:creationId xmlns:a16="http://schemas.microsoft.com/office/drawing/2014/main" id="{597A218E-DF93-0EED-1922-FED8A8852286}"/>
                      </a:ext>
                    </a:extLst>
                  </p:cNvPr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43" name="Google Shape;447;p3">
                  <a:extLst>
                    <a:ext uri="{FF2B5EF4-FFF2-40B4-BE49-F238E27FC236}">
                      <a16:creationId xmlns:a16="http://schemas.microsoft.com/office/drawing/2014/main" id="{D7121226-1147-F615-B428-AEB8582DB333}"/>
                    </a:ext>
                  </a:extLst>
                </p:cNvPr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448;p3">
                  <a:extLst>
                    <a:ext uri="{FF2B5EF4-FFF2-40B4-BE49-F238E27FC236}">
                      <a16:creationId xmlns:a16="http://schemas.microsoft.com/office/drawing/2014/main" id="{95A1BD17-F63B-8922-3EBF-E9C81CCC75B8}"/>
                    </a:ext>
                  </a:extLst>
                </p:cNvPr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45" name="Google Shape;449;p3">
                  <a:extLst>
                    <a:ext uri="{FF2B5EF4-FFF2-40B4-BE49-F238E27FC236}">
                      <a16:creationId xmlns:a16="http://schemas.microsoft.com/office/drawing/2014/main" id="{5B598ECE-3A06-CEBB-910C-9F6BC38695A4}"/>
                    </a:ext>
                  </a:extLst>
                </p:cNvPr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261" name="Google Shape;450;p3">
                    <a:extLst>
                      <a:ext uri="{FF2B5EF4-FFF2-40B4-BE49-F238E27FC236}">
                        <a16:creationId xmlns:a16="http://schemas.microsoft.com/office/drawing/2014/main" id="{0ECBCC44-44B8-AF18-C240-E5F5418B0DBF}"/>
                      </a:ext>
                    </a:extLst>
                  </p:cNvPr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2" name="Google Shape;451;p3">
                    <a:extLst>
                      <a:ext uri="{FF2B5EF4-FFF2-40B4-BE49-F238E27FC236}">
                        <a16:creationId xmlns:a16="http://schemas.microsoft.com/office/drawing/2014/main" id="{038CD854-171C-DA06-30EC-70FF9621D38F}"/>
                      </a:ext>
                    </a:extLst>
                  </p:cNvPr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46" name="Google Shape;452;p3">
                  <a:extLst>
                    <a:ext uri="{FF2B5EF4-FFF2-40B4-BE49-F238E27FC236}">
                      <a16:creationId xmlns:a16="http://schemas.microsoft.com/office/drawing/2014/main" id="{8F7555D7-7E37-1ED9-0B43-C829DAEB1C3C}"/>
                    </a:ext>
                  </a:extLst>
                </p:cNvPr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47" name="Google Shape;453;p3">
                  <a:extLst>
                    <a:ext uri="{FF2B5EF4-FFF2-40B4-BE49-F238E27FC236}">
                      <a16:creationId xmlns:a16="http://schemas.microsoft.com/office/drawing/2014/main" id="{38616C9A-1447-BC35-0F6A-894789A1F636}"/>
                    </a:ext>
                  </a:extLst>
                </p:cNvPr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259" name="Google Shape;454;p3">
                    <a:extLst>
                      <a:ext uri="{FF2B5EF4-FFF2-40B4-BE49-F238E27FC236}">
                        <a16:creationId xmlns:a16="http://schemas.microsoft.com/office/drawing/2014/main" id="{87904663-DF8B-49E6-A235-60A50FAF8046}"/>
                      </a:ext>
                    </a:extLst>
                  </p:cNvPr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0" name="Google Shape;455;p3">
                    <a:extLst>
                      <a:ext uri="{FF2B5EF4-FFF2-40B4-BE49-F238E27FC236}">
                        <a16:creationId xmlns:a16="http://schemas.microsoft.com/office/drawing/2014/main" id="{CAF1A8D2-242E-0B7B-04F3-7FEB24718DB2}"/>
                      </a:ext>
                    </a:extLst>
                  </p:cNvPr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48" name="Google Shape;456;p3">
                  <a:extLst>
                    <a:ext uri="{FF2B5EF4-FFF2-40B4-BE49-F238E27FC236}">
                      <a16:creationId xmlns:a16="http://schemas.microsoft.com/office/drawing/2014/main" id="{A0C0EF2A-CFED-EBEF-4C2D-214E6A4CC333}"/>
                    </a:ext>
                  </a:extLst>
                </p:cNvPr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" name="Google Shape;457;p3">
                  <a:extLst>
                    <a:ext uri="{FF2B5EF4-FFF2-40B4-BE49-F238E27FC236}">
                      <a16:creationId xmlns:a16="http://schemas.microsoft.com/office/drawing/2014/main" id="{64623996-0D78-0D4A-B078-83B156E71ABA}"/>
                    </a:ext>
                  </a:extLst>
                </p:cNvPr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56" extrusionOk="0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458;p3">
                  <a:extLst>
                    <a:ext uri="{FF2B5EF4-FFF2-40B4-BE49-F238E27FC236}">
                      <a16:creationId xmlns:a16="http://schemas.microsoft.com/office/drawing/2014/main" id="{635F4AE9-B399-3CE6-AA78-63E79C189EA7}"/>
                    </a:ext>
                  </a:extLst>
                </p:cNvPr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288" extrusionOk="0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459;p3">
                  <a:extLst>
                    <a:ext uri="{FF2B5EF4-FFF2-40B4-BE49-F238E27FC236}">
                      <a16:creationId xmlns:a16="http://schemas.microsoft.com/office/drawing/2014/main" id="{E6D637AB-FCE0-BAE0-18BB-054FE0D75E2A}"/>
                    </a:ext>
                  </a:extLst>
                </p:cNvPr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460;p3">
                  <a:extLst>
                    <a:ext uri="{FF2B5EF4-FFF2-40B4-BE49-F238E27FC236}">
                      <a16:creationId xmlns:a16="http://schemas.microsoft.com/office/drawing/2014/main" id="{D17B34CA-CE8E-A216-0437-2C04D22C7985}"/>
                    </a:ext>
                  </a:extLst>
                </p:cNvPr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40" extrusionOk="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461;p3">
                  <a:extLst>
                    <a:ext uri="{FF2B5EF4-FFF2-40B4-BE49-F238E27FC236}">
                      <a16:creationId xmlns:a16="http://schemas.microsoft.com/office/drawing/2014/main" id="{DFFD827F-E029-7D02-6B47-D377CA2D894E}"/>
                    </a:ext>
                  </a:extLst>
                </p:cNvPr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462;p3">
                  <a:extLst>
                    <a:ext uri="{FF2B5EF4-FFF2-40B4-BE49-F238E27FC236}">
                      <a16:creationId xmlns:a16="http://schemas.microsoft.com/office/drawing/2014/main" id="{2C8E90B4-8DEE-0421-220D-404606365A78}"/>
                    </a:ext>
                  </a:extLst>
                </p:cNvPr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463;p3">
                  <a:extLst>
                    <a:ext uri="{FF2B5EF4-FFF2-40B4-BE49-F238E27FC236}">
                      <a16:creationId xmlns:a16="http://schemas.microsoft.com/office/drawing/2014/main" id="{FC2F1EE5-77F1-7A79-D7B2-BF213BD99DA9}"/>
                    </a:ext>
                  </a:extLst>
                </p:cNvPr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464;p3">
                  <a:extLst>
                    <a:ext uri="{FF2B5EF4-FFF2-40B4-BE49-F238E27FC236}">
                      <a16:creationId xmlns:a16="http://schemas.microsoft.com/office/drawing/2014/main" id="{4F3DD839-02A5-A29A-7ABC-093B94C62C9F}"/>
                    </a:ext>
                  </a:extLst>
                </p:cNvPr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465;p3">
                  <a:extLst>
                    <a:ext uri="{FF2B5EF4-FFF2-40B4-BE49-F238E27FC236}">
                      <a16:creationId xmlns:a16="http://schemas.microsoft.com/office/drawing/2014/main" id="{7C693BD1-B409-DD44-427A-4D99F671F481}"/>
                    </a:ext>
                  </a:extLst>
                </p:cNvPr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466;p3">
                  <a:extLst>
                    <a:ext uri="{FF2B5EF4-FFF2-40B4-BE49-F238E27FC236}">
                      <a16:creationId xmlns:a16="http://schemas.microsoft.com/office/drawing/2014/main" id="{12761CE7-55F7-FA6D-7F6D-966246083887}"/>
                    </a:ext>
                  </a:extLst>
                </p:cNvPr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34" name="Google Shape;467;p3">
            <a:extLst>
              <a:ext uri="{FF2B5EF4-FFF2-40B4-BE49-F238E27FC236}">
                <a16:creationId xmlns:a16="http://schemas.microsoft.com/office/drawing/2014/main" id="{2AA6A390-03C0-7EFD-224E-404809FC35CF}"/>
              </a:ext>
            </a:extLst>
          </p:cNvPr>
          <p:cNvGrpSpPr/>
          <p:nvPr/>
        </p:nvGrpSpPr>
        <p:grpSpPr>
          <a:xfrm>
            <a:off x="4457235" y="1480818"/>
            <a:ext cx="3540394" cy="3733733"/>
            <a:chOff x="7619038" y="2102861"/>
            <a:chExt cx="3540394" cy="3733733"/>
          </a:xfrm>
        </p:grpSpPr>
        <p:cxnSp>
          <p:nvCxnSpPr>
            <p:cNvPr id="435" name="Google Shape;468;p3">
              <a:extLst>
                <a:ext uri="{FF2B5EF4-FFF2-40B4-BE49-F238E27FC236}">
                  <a16:creationId xmlns:a16="http://schemas.microsoft.com/office/drawing/2014/main" id="{01F10739-9DDA-0C3D-0659-464EF4256D5A}"/>
                </a:ext>
              </a:extLst>
            </p:cNvPr>
            <p:cNvCxnSpPr/>
            <p:nvPr/>
          </p:nvCxnSpPr>
          <p:spPr>
            <a:xfrm>
              <a:off x="8213016" y="2695257"/>
              <a:ext cx="227964" cy="17435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6" name="Google Shape;469;p3">
              <a:extLst>
                <a:ext uri="{FF2B5EF4-FFF2-40B4-BE49-F238E27FC236}">
                  <a16:creationId xmlns:a16="http://schemas.microsoft.com/office/drawing/2014/main" id="{9FB4E77B-0113-C6E1-0C82-88A4264CD434}"/>
                </a:ext>
              </a:extLst>
            </p:cNvPr>
            <p:cNvGrpSpPr/>
            <p:nvPr/>
          </p:nvGrpSpPr>
          <p:grpSpPr>
            <a:xfrm>
              <a:off x="8055854" y="2304274"/>
              <a:ext cx="298450" cy="464008"/>
              <a:chOff x="3130" y="3288"/>
              <a:chExt cx="410" cy="742"/>
            </a:xfrm>
          </p:grpSpPr>
          <p:cxnSp>
            <p:nvCxnSpPr>
              <p:cNvPr id="583" name="Google Shape;470;p3">
                <a:extLst>
                  <a:ext uri="{FF2B5EF4-FFF2-40B4-BE49-F238E27FC236}">
                    <a16:creationId xmlns:a16="http://schemas.microsoft.com/office/drawing/2014/main" id="{2D3B145F-5401-C347-6343-2BDF6E85085C}"/>
                  </a:ext>
                </a:extLst>
              </p:cNvPr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4" name="Google Shape;471;p3">
                <a:extLst>
                  <a:ext uri="{FF2B5EF4-FFF2-40B4-BE49-F238E27FC236}">
                    <a16:creationId xmlns:a16="http://schemas.microsoft.com/office/drawing/2014/main" id="{48CE2437-3648-0491-9C9B-A52B2D701653}"/>
                  </a:ext>
                </a:extLst>
              </p:cNvPr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5" name="Google Shape;472;p3">
                <a:extLst>
                  <a:ext uri="{FF2B5EF4-FFF2-40B4-BE49-F238E27FC236}">
                    <a16:creationId xmlns:a16="http://schemas.microsoft.com/office/drawing/2014/main" id="{F80BF303-71C6-064B-23DD-3856EC8A08D3}"/>
                  </a:ext>
                </a:extLst>
              </p:cNvPr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6" name="Google Shape;473;p3">
                <a:extLst>
                  <a:ext uri="{FF2B5EF4-FFF2-40B4-BE49-F238E27FC236}">
                    <a16:creationId xmlns:a16="http://schemas.microsoft.com/office/drawing/2014/main" id="{0BD7AAB4-906B-6680-8891-E750FFD8BA10}"/>
                  </a:ext>
                </a:extLst>
              </p:cNvPr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7" name="Google Shape;474;p3">
                <a:extLst>
                  <a:ext uri="{FF2B5EF4-FFF2-40B4-BE49-F238E27FC236}">
                    <a16:creationId xmlns:a16="http://schemas.microsoft.com/office/drawing/2014/main" id="{7C3CA766-73C9-D65F-88A4-D4DAD555F39F}"/>
                  </a:ext>
                </a:extLst>
              </p:cNvPr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8" name="Google Shape;475;p3">
                <a:extLst>
                  <a:ext uri="{FF2B5EF4-FFF2-40B4-BE49-F238E27FC236}">
                    <a16:creationId xmlns:a16="http://schemas.microsoft.com/office/drawing/2014/main" id="{F820181E-091D-62E6-6BF1-1976E45A69BE}"/>
                  </a:ext>
                </a:extLst>
              </p:cNvPr>
              <p:cNvCxnSpPr/>
              <p:nvPr/>
            </p:nvCxnSpPr>
            <p:spPr>
              <a:xfrm rot="10800000" flipH="1">
                <a:off x="3130" y="3888"/>
                <a:ext cx="205" cy="7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9" name="Google Shape;476;p3">
                <a:extLst>
                  <a:ext uri="{FF2B5EF4-FFF2-40B4-BE49-F238E27FC236}">
                    <a16:creationId xmlns:a16="http://schemas.microsoft.com/office/drawing/2014/main" id="{2B7046C0-91A6-ABA7-8B1C-02BDE1E0669A}"/>
                  </a:ext>
                </a:extLst>
              </p:cNvPr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0" name="Google Shape;477;p3">
                <a:extLst>
                  <a:ext uri="{FF2B5EF4-FFF2-40B4-BE49-F238E27FC236}">
                    <a16:creationId xmlns:a16="http://schemas.microsoft.com/office/drawing/2014/main" id="{216348EC-F601-F486-1636-AE5E58D2F9BB}"/>
                  </a:ext>
                </a:extLst>
              </p:cNvPr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1" name="Google Shape;478;p3">
                <a:extLst>
                  <a:ext uri="{FF2B5EF4-FFF2-40B4-BE49-F238E27FC236}">
                    <a16:creationId xmlns:a16="http://schemas.microsoft.com/office/drawing/2014/main" id="{51DAA0CA-3F79-D032-5F28-83660049C324}"/>
                  </a:ext>
                </a:extLst>
              </p:cNvPr>
              <p:cNvCxnSpPr/>
              <p:nvPr/>
            </p:nvCxnSpPr>
            <p:spPr>
              <a:xfrm rot="10800000" flipH="1">
                <a:off x="3335" y="3668"/>
                <a:ext cx="124" cy="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2" name="Google Shape;479;p3">
                <a:extLst>
                  <a:ext uri="{FF2B5EF4-FFF2-40B4-BE49-F238E27FC236}">
                    <a16:creationId xmlns:a16="http://schemas.microsoft.com/office/drawing/2014/main" id="{201AE052-1880-1697-59C6-8570444FA124}"/>
                  </a:ext>
                </a:extLst>
              </p:cNvPr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3" name="Google Shape;480;p3">
                <a:extLst>
                  <a:ext uri="{FF2B5EF4-FFF2-40B4-BE49-F238E27FC236}">
                    <a16:creationId xmlns:a16="http://schemas.microsoft.com/office/drawing/2014/main" id="{7268008C-4CC1-13BB-47FC-72BF4E96AEC7}"/>
                  </a:ext>
                </a:extLst>
              </p:cNvPr>
              <p:cNvCxnSpPr/>
              <p:nvPr/>
            </p:nvCxnSpPr>
            <p:spPr>
              <a:xfrm rot="10800000" flipH="1">
                <a:off x="3335" y="3781"/>
                <a:ext cx="153" cy="6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4" name="Google Shape;481;p3">
                <a:extLst>
                  <a:ext uri="{FF2B5EF4-FFF2-40B4-BE49-F238E27FC236}">
                    <a16:creationId xmlns:a16="http://schemas.microsoft.com/office/drawing/2014/main" id="{FACCF26A-F687-B5A5-4D07-910EB5689C35}"/>
                  </a:ext>
                </a:extLst>
              </p:cNvPr>
              <p:cNvCxnSpPr/>
              <p:nvPr/>
            </p:nvCxnSpPr>
            <p:spPr>
              <a:xfrm rot="10800000" flipH="1">
                <a:off x="3335" y="3567"/>
                <a:ext cx="78" cy="2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5" name="Google Shape;482;p3">
                <a:extLst>
                  <a:ext uri="{FF2B5EF4-FFF2-40B4-BE49-F238E27FC236}">
                    <a16:creationId xmlns:a16="http://schemas.microsoft.com/office/drawing/2014/main" id="{C584B001-7F9B-AAAF-66B9-A3137257E2C6}"/>
                  </a:ext>
                </a:extLst>
              </p:cNvPr>
              <p:cNvCxnSpPr/>
              <p:nvPr/>
            </p:nvCxnSpPr>
            <p:spPr>
              <a:xfrm rot="10800000" flipH="1">
                <a:off x="3335" y="3428"/>
                <a:ext cx="49" cy="2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6" name="Google Shape;483;p3">
                <a:extLst>
                  <a:ext uri="{FF2B5EF4-FFF2-40B4-BE49-F238E27FC236}">
                    <a16:creationId xmlns:a16="http://schemas.microsoft.com/office/drawing/2014/main" id="{6617DA38-235A-588B-D421-39719511B10C}"/>
                  </a:ext>
                </a:extLst>
              </p:cNvPr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7" name="Google Shape;484;p3">
                <a:extLst>
                  <a:ext uri="{FF2B5EF4-FFF2-40B4-BE49-F238E27FC236}">
                    <a16:creationId xmlns:a16="http://schemas.microsoft.com/office/drawing/2014/main" id="{B22678DE-573C-CBE0-A769-F4F1F68D6690}"/>
                  </a:ext>
                </a:extLst>
              </p:cNvPr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437" name="Google Shape;485;p3" descr="access_point_stylized_small">
              <a:extLst>
                <a:ext uri="{FF2B5EF4-FFF2-40B4-BE49-F238E27FC236}">
                  <a16:creationId xmlns:a16="http://schemas.microsoft.com/office/drawing/2014/main" id="{3854F2F6-DC1C-61ED-65CE-FF0A31B6C10E}"/>
                </a:ext>
              </a:extLst>
            </p:cNvPr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86;p3" descr="access_point_stylized_small">
              <a:extLst>
                <a:ext uri="{FF2B5EF4-FFF2-40B4-BE49-F238E27FC236}">
                  <a16:creationId xmlns:a16="http://schemas.microsoft.com/office/drawing/2014/main" id="{AD643A2A-A983-22DF-5F25-AEDCB1DD7968}"/>
                </a:ext>
              </a:extLst>
            </p:cNvPr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9" name="Google Shape;487;p3">
              <a:extLst>
                <a:ext uri="{FF2B5EF4-FFF2-40B4-BE49-F238E27FC236}">
                  <a16:creationId xmlns:a16="http://schemas.microsoft.com/office/drawing/2014/main" id="{F4DD3DD2-D17D-A85E-4DE4-18C0D91B856B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576" name="Google Shape;488;p3">
                <a:extLst>
                  <a:ext uri="{FF2B5EF4-FFF2-40B4-BE49-F238E27FC236}">
                    <a16:creationId xmlns:a16="http://schemas.microsoft.com/office/drawing/2014/main" id="{2DCD4A8D-F66E-1C4C-DCD6-EF01026367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77" name="Google Shape;489;p3">
                <a:extLst>
                  <a:ext uri="{FF2B5EF4-FFF2-40B4-BE49-F238E27FC236}">
                    <a16:creationId xmlns:a16="http://schemas.microsoft.com/office/drawing/2014/main" id="{98D43961-6621-AD57-963E-BD0439A22F1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78" name="Google Shape;490;p3">
                <a:extLst>
                  <a:ext uri="{FF2B5EF4-FFF2-40B4-BE49-F238E27FC236}">
                    <a16:creationId xmlns:a16="http://schemas.microsoft.com/office/drawing/2014/main" id="{6BC4F68F-B67B-EB45-A989-26D03F7F950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79" name="Google Shape;491;p3">
                  <a:extLst>
                    <a:ext uri="{FF2B5EF4-FFF2-40B4-BE49-F238E27FC236}">
                      <a16:creationId xmlns:a16="http://schemas.microsoft.com/office/drawing/2014/main" id="{0242B4E3-8B74-EB83-A592-577DC290DB5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492;p3">
                  <a:extLst>
                    <a:ext uri="{FF2B5EF4-FFF2-40B4-BE49-F238E27FC236}">
                      <a16:creationId xmlns:a16="http://schemas.microsoft.com/office/drawing/2014/main" id="{AA812222-CEF4-0B58-D7CF-5EDFC1FEA41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493;p3">
                  <a:extLst>
                    <a:ext uri="{FF2B5EF4-FFF2-40B4-BE49-F238E27FC236}">
                      <a16:creationId xmlns:a16="http://schemas.microsoft.com/office/drawing/2014/main" id="{AB483BEE-1B93-4F38-048F-A13663201E4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494;p3">
                  <a:extLst>
                    <a:ext uri="{FF2B5EF4-FFF2-40B4-BE49-F238E27FC236}">
                      <a16:creationId xmlns:a16="http://schemas.microsoft.com/office/drawing/2014/main" id="{89F4FFB4-96F7-B4F9-A901-6861BF676F5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40" name="Google Shape;495;p3">
              <a:extLst>
                <a:ext uri="{FF2B5EF4-FFF2-40B4-BE49-F238E27FC236}">
                  <a16:creationId xmlns:a16="http://schemas.microsoft.com/office/drawing/2014/main" id="{D6F699FC-0C39-EDE1-6008-6D55CE8F1647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69" name="Google Shape;496;p3">
                <a:extLst>
                  <a:ext uri="{FF2B5EF4-FFF2-40B4-BE49-F238E27FC236}">
                    <a16:creationId xmlns:a16="http://schemas.microsoft.com/office/drawing/2014/main" id="{34DC0C7A-7EE0-B4D5-B5CB-EC650BABF113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497;p3">
                <a:extLst>
                  <a:ext uri="{FF2B5EF4-FFF2-40B4-BE49-F238E27FC236}">
                    <a16:creationId xmlns:a16="http://schemas.microsoft.com/office/drawing/2014/main" id="{3ED2AFDC-311D-200A-9086-8DF57BE7A938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/>
                <a:ahLst/>
                <a:cxnLst/>
                <a:rect l="l" t="t" r="r" b="b"/>
                <a:pathLst>
                  <a:path w="3783724" h="1324303" extrusionOk="0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71" name="Google Shape;498;p3">
                <a:extLst>
                  <a:ext uri="{FF2B5EF4-FFF2-40B4-BE49-F238E27FC236}">
                    <a16:creationId xmlns:a16="http://schemas.microsoft.com/office/drawing/2014/main" id="{BCCBC65D-5D93-797D-73A3-D156731972AB}"/>
                  </a:ext>
                </a:extLst>
              </p:cNvPr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72" name="Google Shape;499;p3">
                  <a:extLst>
                    <a:ext uri="{FF2B5EF4-FFF2-40B4-BE49-F238E27FC236}">
                      <a16:creationId xmlns:a16="http://schemas.microsoft.com/office/drawing/2014/main" id="{374D773E-31C6-131C-E0BF-ECCCE8167A2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00;p3">
                  <a:extLst>
                    <a:ext uri="{FF2B5EF4-FFF2-40B4-BE49-F238E27FC236}">
                      <a16:creationId xmlns:a16="http://schemas.microsoft.com/office/drawing/2014/main" id="{4CA23894-A9F4-3619-2664-6C0314CA7CC4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01;p3">
                  <a:extLst>
                    <a:ext uri="{FF2B5EF4-FFF2-40B4-BE49-F238E27FC236}">
                      <a16:creationId xmlns:a16="http://schemas.microsoft.com/office/drawing/2014/main" id="{DEC0A52E-7D2B-C223-7A42-53C864EC076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02;p3">
                  <a:extLst>
                    <a:ext uri="{FF2B5EF4-FFF2-40B4-BE49-F238E27FC236}">
                      <a16:creationId xmlns:a16="http://schemas.microsoft.com/office/drawing/2014/main" id="{B26C34E9-37A9-F8C7-CB47-B81F67BC0252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41" name="Google Shape;503;p3">
              <a:extLst>
                <a:ext uri="{FF2B5EF4-FFF2-40B4-BE49-F238E27FC236}">
                  <a16:creationId xmlns:a16="http://schemas.microsoft.com/office/drawing/2014/main" id="{5F17CD90-1F02-3CAB-01C5-67A352A7B98A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562" name="Google Shape;504;p3">
                <a:extLst>
                  <a:ext uri="{FF2B5EF4-FFF2-40B4-BE49-F238E27FC236}">
                    <a16:creationId xmlns:a16="http://schemas.microsoft.com/office/drawing/2014/main" id="{B72FFDBE-F8FE-CC2B-07E5-C3E03EB9ADE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63" name="Google Shape;505;p3">
                <a:extLst>
                  <a:ext uri="{FF2B5EF4-FFF2-40B4-BE49-F238E27FC236}">
                    <a16:creationId xmlns:a16="http://schemas.microsoft.com/office/drawing/2014/main" id="{87BB8C15-EB35-AD8B-12E9-8A3B8AF8D6D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64" name="Google Shape;506;p3">
                <a:extLst>
                  <a:ext uri="{FF2B5EF4-FFF2-40B4-BE49-F238E27FC236}">
                    <a16:creationId xmlns:a16="http://schemas.microsoft.com/office/drawing/2014/main" id="{6F187B14-63D8-BCDC-3AA3-B4D9AD9693D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65" name="Google Shape;507;p3">
                  <a:extLst>
                    <a:ext uri="{FF2B5EF4-FFF2-40B4-BE49-F238E27FC236}">
                      <a16:creationId xmlns:a16="http://schemas.microsoft.com/office/drawing/2014/main" id="{B5D7B81D-994F-D5EC-C288-5F9D6CF4377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08;p3">
                  <a:extLst>
                    <a:ext uri="{FF2B5EF4-FFF2-40B4-BE49-F238E27FC236}">
                      <a16:creationId xmlns:a16="http://schemas.microsoft.com/office/drawing/2014/main" id="{1BCDD567-86BC-5995-14F0-0CEB7262CEC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09;p3">
                  <a:extLst>
                    <a:ext uri="{FF2B5EF4-FFF2-40B4-BE49-F238E27FC236}">
                      <a16:creationId xmlns:a16="http://schemas.microsoft.com/office/drawing/2014/main" id="{4DCC52AE-385F-9D4D-1141-AD925EAC887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10;p3">
                  <a:extLst>
                    <a:ext uri="{FF2B5EF4-FFF2-40B4-BE49-F238E27FC236}">
                      <a16:creationId xmlns:a16="http://schemas.microsoft.com/office/drawing/2014/main" id="{FB5220BE-B6B3-1252-725D-EF9DA0B92F9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42" name="Google Shape;511;p3">
              <a:extLst>
                <a:ext uri="{FF2B5EF4-FFF2-40B4-BE49-F238E27FC236}">
                  <a16:creationId xmlns:a16="http://schemas.microsoft.com/office/drawing/2014/main" id="{BBA24160-FA86-E007-ADAA-26FC823C702E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55" name="Google Shape;512;p3">
                <a:extLst>
                  <a:ext uri="{FF2B5EF4-FFF2-40B4-BE49-F238E27FC236}">
                    <a16:creationId xmlns:a16="http://schemas.microsoft.com/office/drawing/2014/main" id="{541D51FC-1EF8-E38E-72A0-4D50654D5007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13;p3">
                <a:extLst>
                  <a:ext uri="{FF2B5EF4-FFF2-40B4-BE49-F238E27FC236}">
                    <a16:creationId xmlns:a16="http://schemas.microsoft.com/office/drawing/2014/main" id="{DCD8B987-5227-1301-C19D-227B1B612C6C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/>
                <a:ahLst/>
                <a:cxnLst/>
                <a:rect l="l" t="t" r="r" b="b"/>
                <a:pathLst>
                  <a:path w="3783724" h="1324303" extrusionOk="0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7" name="Google Shape;514;p3">
                <a:extLst>
                  <a:ext uri="{FF2B5EF4-FFF2-40B4-BE49-F238E27FC236}">
                    <a16:creationId xmlns:a16="http://schemas.microsoft.com/office/drawing/2014/main" id="{2753B940-532C-B02C-7ABB-58BE5772679D}"/>
                  </a:ext>
                </a:extLst>
              </p:cNvPr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58" name="Google Shape;515;p3">
                  <a:extLst>
                    <a:ext uri="{FF2B5EF4-FFF2-40B4-BE49-F238E27FC236}">
                      <a16:creationId xmlns:a16="http://schemas.microsoft.com/office/drawing/2014/main" id="{73CE0301-9FF5-28C4-F577-DB811726466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" name="Google Shape;516;p3">
                  <a:extLst>
                    <a:ext uri="{FF2B5EF4-FFF2-40B4-BE49-F238E27FC236}">
                      <a16:creationId xmlns:a16="http://schemas.microsoft.com/office/drawing/2014/main" id="{CF662768-A26B-D63E-4EED-9EACECBACA6F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17;p3">
                  <a:extLst>
                    <a:ext uri="{FF2B5EF4-FFF2-40B4-BE49-F238E27FC236}">
                      <a16:creationId xmlns:a16="http://schemas.microsoft.com/office/drawing/2014/main" id="{8B337F3B-90FF-F45B-30BF-58C38B47E3E2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18;p3">
                  <a:extLst>
                    <a:ext uri="{FF2B5EF4-FFF2-40B4-BE49-F238E27FC236}">
                      <a16:creationId xmlns:a16="http://schemas.microsoft.com/office/drawing/2014/main" id="{2A9D3066-C5FD-8079-211E-286D5CF26509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43" name="Google Shape;519;p3">
              <a:extLst>
                <a:ext uri="{FF2B5EF4-FFF2-40B4-BE49-F238E27FC236}">
                  <a16:creationId xmlns:a16="http://schemas.microsoft.com/office/drawing/2014/main" id="{E5CDE41F-6E30-2F26-6A97-932009F952D6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548" name="Google Shape;520;p3">
                <a:extLst>
                  <a:ext uri="{FF2B5EF4-FFF2-40B4-BE49-F238E27FC236}">
                    <a16:creationId xmlns:a16="http://schemas.microsoft.com/office/drawing/2014/main" id="{3B89B92C-E4F4-D545-5955-882AB76C077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49" name="Google Shape;521;p3">
                <a:extLst>
                  <a:ext uri="{FF2B5EF4-FFF2-40B4-BE49-F238E27FC236}">
                    <a16:creationId xmlns:a16="http://schemas.microsoft.com/office/drawing/2014/main" id="{528F1F39-3464-3A7B-B527-FAE5B592D94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50" name="Google Shape;522;p3">
                <a:extLst>
                  <a:ext uri="{FF2B5EF4-FFF2-40B4-BE49-F238E27FC236}">
                    <a16:creationId xmlns:a16="http://schemas.microsoft.com/office/drawing/2014/main" id="{E37F3E86-45A1-AF41-343B-DD396738CDE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1" name="Google Shape;523;p3">
                  <a:extLst>
                    <a:ext uri="{FF2B5EF4-FFF2-40B4-BE49-F238E27FC236}">
                      <a16:creationId xmlns:a16="http://schemas.microsoft.com/office/drawing/2014/main" id="{6A8E25A3-A447-36EE-C776-0E57A796DFBC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2" name="Google Shape;524;p3">
                  <a:extLst>
                    <a:ext uri="{FF2B5EF4-FFF2-40B4-BE49-F238E27FC236}">
                      <a16:creationId xmlns:a16="http://schemas.microsoft.com/office/drawing/2014/main" id="{FD33971E-5A72-94AB-C014-12BF8F74DEE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3" name="Google Shape;525;p3">
                  <a:extLst>
                    <a:ext uri="{FF2B5EF4-FFF2-40B4-BE49-F238E27FC236}">
                      <a16:creationId xmlns:a16="http://schemas.microsoft.com/office/drawing/2014/main" id="{375D7F22-492B-E476-BD20-FB3BEFC8222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4" name="Google Shape;526;p3">
                  <a:extLst>
                    <a:ext uri="{FF2B5EF4-FFF2-40B4-BE49-F238E27FC236}">
                      <a16:creationId xmlns:a16="http://schemas.microsoft.com/office/drawing/2014/main" id="{3C07A5A2-C979-ADCE-177A-A40B9D16A97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44" name="Google Shape;527;p3">
              <a:extLst>
                <a:ext uri="{FF2B5EF4-FFF2-40B4-BE49-F238E27FC236}">
                  <a16:creationId xmlns:a16="http://schemas.microsoft.com/office/drawing/2014/main" id="{AE2B4224-CD3C-1A3B-0456-AA07D5217864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541" name="Google Shape;528;p3">
                <a:extLst>
                  <a:ext uri="{FF2B5EF4-FFF2-40B4-BE49-F238E27FC236}">
                    <a16:creationId xmlns:a16="http://schemas.microsoft.com/office/drawing/2014/main" id="{61DFFA2D-E79F-D288-A5CB-DF28A186325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42" name="Google Shape;529;p3">
                <a:extLst>
                  <a:ext uri="{FF2B5EF4-FFF2-40B4-BE49-F238E27FC236}">
                    <a16:creationId xmlns:a16="http://schemas.microsoft.com/office/drawing/2014/main" id="{F87E46DF-506D-A641-685A-B5AF34A9CE0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43" name="Google Shape;530;p3">
                <a:extLst>
                  <a:ext uri="{FF2B5EF4-FFF2-40B4-BE49-F238E27FC236}">
                    <a16:creationId xmlns:a16="http://schemas.microsoft.com/office/drawing/2014/main" id="{BC734C71-1F49-AD3B-75D4-A76732E695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4" name="Google Shape;531;p3">
                  <a:extLst>
                    <a:ext uri="{FF2B5EF4-FFF2-40B4-BE49-F238E27FC236}">
                      <a16:creationId xmlns:a16="http://schemas.microsoft.com/office/drawing/2014/main" id="{040C776D-255D-536D-3C57-60EC1BA1D95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" name="Google Shape;532;p3">
                  <a:extLst>
                    <a:ext uri="{FF2B5EF4-FFF2-40B4-BE49-F238E27FC236}">
                      <a16:creationId xmlns:a16="http://schemas.microsoft.com/office/drawing/2014/main" id="{A33B5F9A-783E-2C58-7DAD-D9E9B0FA201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" name="Google Shape;533;p3">
                  <a:extLst>
                    <a:ext uri="{FF2B5EF4-FFF2-40B4-BE49-F238E27FC236}">
                      <a16:creationId xmlns:a16="http://schemas.microsoft.com/office/drawing/2014/main" id="{38C3B1CF-0B32-E694-8D8E-71D6BA9812C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" name="Google Shape;534;p3">
                  <a:extLst>
                    <a:ext uri="{FF2B5EF4-FFF2-40B4-BE49-F238E27FC236}">
                      <a16:creationId xmlns:a16="http://schemas.microsoft.com/office/drawing/2014/main" id="{A8EAD4F7-79FF-6394-AB6E-D5BEA5A4F6A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45" name="Google Shape;535;p3">
              <a:extLst>
                <a:ext uri="{FF2B5EF4-FFF2-40B4-BE49-F238E27FC236}">
                  <a16:creationId xmlns:a16="http://schemas.microsoft.com/office/drawing/2014/main" id="{0FFC29E8-E92B-2F7D-5C61-600F8214AC54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534" name="Google Shape;536;p3">
                <a:extLst>
                  <a:ext uri="{FF2B5EF4-FFF2-40B4-BE49-F238E27FC236}">
                    <a16:creationId xmlns:a16="http://schemas.microsoft.com/office/drawing/2014/main" id="{749E8DB6-8B23-C391-4AF1-10EF09051D1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35" name="Google Shape;537;p3">
                <a:extLst>
                  <a:ext uri="{FF2B5EF4-FFF2-40B4-BE49-F238E27FC236}">
                    <a16:creationId xmlns:a16="http://schemas.microsoft.com/office/drawing/2014/main" id="{88F91E00-6A0B-E623-524C-67301B3DA6A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36" name="Google Shape;538;p3">
                <a:extLst>
                  <a:ext uri="{FF2B5EF4-FFF2-40B4-BE49-F238E27FC236}">
                    <a16:creationId xmlns:a16="http://schemas.microsoft.com/office/drawing/2014/main" id="{2C1A814C-EBD2-B998-B3BC-87C522AA29B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37" name="Google Shape;539;p3">
                  <a:extLst>
                    <a:ext uri="{FF2B5EF4-FFF2-40B4-BE49-F238E27FC236}">
                      <a16:creationId xmlns:a16="http://schemas.microsoft.com/office/drawing/2014/main" id="{0F4FF1E0-5A43-CCA7-0313-C4FD1B31A50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8" name="Google Shape;540;p3">
                  <a:extLst>
                    <a:ext uri="{FF2B5EF4-FFF2-40B4-BE49-F238E27FC236}">
                      <a16:creationId xmlns:a16="http://schemas.microsoft.com/office/drawing/2014/main" id="{09CDE2A1-A1CE-113E-AC5C-10220A31C81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9" name="Google Shape;541;p3">
                  <a:extLst>
                    <a:ext uri="{FF2B5EF4-FFF2-40B4-BE49-F238E27FC236}">
                      <a16:creationId xmlns:a16="http://schemas.microsoft.com/office/drawing/2014/main" id="{09B3F007-2E43-7522-8831-968D4F2CA90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0" name="Google Shape;542;p3">
                  <a:extLst>
                    <a:ext uri="{FF2B5EF4-FFF2-40B4-BE49-F238E27FC236}">
                      <a16:creationId xmlns:a16="http://schemas.microsoft.com/office/drawing/2014/main" id="{B9417BBC-5F30-11B6-3224-9D6E5870CB4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46" name="Google Shape;543;p3">
              <a:extLst>
                <a:ext uri="{FF2B5EF4-FFF2-40B4-BE49-F238E27FC236}">
                  <a16:creationId xmlns:a16="http://schemas.microsoft.com/office/drawing/2014/main" id="{5ADB7D99-DA9F-91B6-A16B-CB32052A203E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527" name="Google Shape;544;p3">
                <a:extLst>
                  <a:ext uri="{FF2B5EF4-FFF2-40B4-BE49-F238E27FC236}">
                    <a16:creationId xmlns:a16="http://schemas.microsoft.com/office/drawing/2014/main" id="{FFE0BDF9-429E-DE4F-3295-F2487A557AE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28" name="Google Shape;545;p3">
                <a:extLst>
                  <a:ext uri="{FF2B5EF4-FFF2-40B4-BE49-F238E27FC236}">
                    <a16:creationId xmlns:a16="http://schemas.microsoft.com/office/drawing/2014/main" id="{65C126F7-88A4-6CF3-C760-D83120D2BF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29" name="Google Shape;546;p3">
                <a:extLst>
                  <a:ext uri="{FF2B5EF4-FFF2-40B4-BE49-F238E27FC236}">
                    <a16:creationId xmlns:a16="http://schemas.microsoft.com/office/drawing/2014/main" id="{EFF3D52D-3537-2AF8-D0FB-06DC2789669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30" name="Google Shape;547;p3">
                  <a:extLst>
                    <a:ext uri="{FF2B5EF4-FFF2-40B4-BE49-F238E27FC236}">
                      <a16:creationId xmlns:a16="http://schemas.microsoft.com/office/drawing/2014/main" id="{0CC790B8-1EF4-06CB-C549-72AFAC4C5A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548;p3">
                  <a:extLst>
                    <a:ext uri="{FF2B5EF4-FFF2-40B4-BE49-F238E27FC236}">
                      <a16:creationId xmlns:a16="http://schemas.microsoft.com/office/drawing/2014/main" id="{BC3941DA-136A-38B1-B4AC-639638D2C69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" name="Google Shape;549;p3">
                  <a:extLst>
                    <a:ext uri="{FF2B5EF4-FFF2-40B4-BE49-F238E27FC236}">
                      <a16:creationId xmlns:a16="http://schemas.microsoft.com/office/drawing/2014/main" id="{F1024349-5965-78EB-938A-78B2456FA81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" name="Google Shape;550;p3">
                  <a:extLst>
                    <a:ext uri="{FF2B5EF4-FFF2-40B4-BE49-F238E27FC236}">
                      <a16:creationId xmlns:a16="http://schemas.microsoft.com/office/drawing/2014/main" id="{FB14371E-47C7-7A35-03CD-E686658D768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47" name="Google Shape;551;p3">
              <a:extLst>
                <a:ext uri="{FF2B5EF4-FFF2-40B4-BE49-F238E27FC236}">
                  <a16:creationId xmlns:a16="http://schemas.microsoft.com/office/drawing/2014/main" id="{4D71DB39-5BFD-AAB7-15E9-C1F5E0AF936B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20" name="Google Shape;552;p3">
                <a:extLst>
                  <a:ext uri="{FF2B5EF4-FFF2-40B4-BE49-F238E27FC236}">
                    <a16:creationId xmlns:a16="http://schemas.microsoft.com/office/drawing/2014/main" id="{DDCA843D-69D2-8A65-AF10-DE4A856C0D5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21" name="Google Shape;553;p3">
                <a:extLst>
                  <a:ext uri="{FF2B5EF4-FFF2-40B4-BE49-F238E27FC236}">
                    <a16:creationId xmlns:a16="http://schemas.microsoft.com/office/drawing/2014/main" id="{3DC916F6-3F22-5F82-65CC-0B92EDEA223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22" name="Google Shape;554;p3">
                <a:extLst>
                  <a:ext uri="{FF2B5EF4-FFF2-40B4-BE49-F238E27FC236}">
                    <a16:creationId xmlns:a16="http://schemas.microsoft.com/office/drawing/2014/main" id="{EBAB53F5-7791-6EAD-32B9-84A1FE13150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23" name="Google Shape;555;p3">
                  <a:extLst>
                    <a:ext uri="{FF2B5EF4-FFF2-40B4-BE49-F238E27FC236}">
                      <a16:creationId xmlns:a16="http://schemas.microsoft.com/office/drawing/2014/main" id="{7D1EBF77-F237-6FDE-7747-D682B8D0328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56;p3">
                  <a:extLst>
                    <a:ext uri="{FF2B5EF4-FFF2-40B4-BE49-F238E27FC236}">
                      <a16:creationId xmlns:a16="http://schemas.microsoft.com/office/drawing/2014/main" id="{8489F435-8C77-E80A-A5B6-F4A3B270F8B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" name="Google Shape;557;p3">
                  <a:extLst>
                    <a:ext uri="{FF2B5EF4-FFF2-40B4-BE49-F238E27FC236}">
                      <a16:creationId xmlns:a16="http://schemas.microsoft.com/office/drawing/2014/main" id="{DB87934C-F8BC-0391-F88F-74E90612C77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" name="Google Shape;558;p3">
                  <a:extLst>
                    <a:ext uri="{FF2B5EF4-FFF2-40B4-BE49-F238E27FC236}">
                      <a16:creationId xmlns:a16="http://schemas.microsoft.com/office/drawing/2014/main" id="{FA24BD10-C98C-5115-9947-3B2EC45108C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48" name="Google Shape;559;p3">
              <a:extLst>
                <a:ext uri="{FF2B5EF4-FFF2-40B4-BE49-F238E27FC236}">
                  <a16:creationId xmlns:a16="http://schemas.microsoft.com/office/drawing/2014/main" id="{872FC124-3A1B-204B-2C4C-C23D036A297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13" name="Google Shape;560;p3">
                <a:extLst>
                  <a:ext uri="{FF2B5EF4-FFF2-40B4-BE49-F238E27FC236}">
                    <a16:creationId xmlns:a16="http://schemas.microsoft.com/office/drawing/2014/main" id="{F3C77582-3DDE-A40D-6FE6-746397D109E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14" name="Google Shape;561;p3">
                <a:extLst>
                  <a:ext uri="{FF2B5EF4-FFF2-40B4-BE49-F238E27FC236}">
                    <a16:creationId xmlns:a16="http://schemas.microsoft.com/office/drawing/2014/main" id="{CF343D17-818F-B0CE-FE3E-DB44E712349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15" name="Google Shape;562;p3">
                <a:extLst>
                  <a:ext uri="{FF2B5EF4-FFF2-40B4-BE49-F238E27FC236}">
                    <a16:creationId xmlns:a16="http://schemas.microsoft.com/office/drawing/2014/main" id="{C41D6E2B-23F9-6242-400D-8B3A4E218D8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16" name="Google Shape;563;p3">
                  <a:extLst>
                    <a:ext uri="{FF2B5EF4-FFF2-40B4-BE49-F238E27FC236}">
                      <a16:creationId xmlns:a16="http://schemas.microsoft.com/office/drawing/2014/main" id="{7AD8C01A-CD6D-9D64-847C-901434FA2B4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7" name="Google Shape;564;p3">
                  <a:extLst>
                    <a:ext uri="{FF2B5EF4-FFF2-40B4-BE49-F238E27FC236}">
                      <a16:creationId xmlns:a16="http://schemas.microsoft.com/office/drawing/2014/main" id="{EC1C7BC9-F5CC-7F32-3DF6-1B11A72A9AE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8" name="Google Shape;565;p3">
                  <a:extLst>
                    <a:ext uri="{FF2B5EF4-FFF2-40B4-BE49-F238E27FC236}">
                      <a16:creationId xmlns:a16="http://schemas.microsoft.com/office/drawing/2014/main" id="{8EE3646F-F8C4-1015-8133-D9784019D49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" name="Google Shape;566;p3">
                  <a:extLst>
                    <a:ext uri="{FF2B5EF4-FFF2-40B4-BE49-F238E27FC236}">
                      <a16:creationId xmlns:a16="http://schemas.microsoft.com/office/drawing/2014/main" id="{47E53AAD-976A-52AC-BABA-0E04239EAF4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49" name="Google Shape;567;p3">
              <a:extLst>
                <a:ext uri="{FF2B5EF4-FFF2-40B4-BE49-F238E27FC236}">
                  <a16:creationId xmlns:a16="http://schemas.microsoft.com/office/drawing/2014/main" id="{33E7DF69-ED3F-2795-D389-E56B3E1EBE9F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506" name="Google Shape;568;p3">
                <a:extLst>
                  <a:ext uri="{FF2B5EF4-FFF2-40B4-BE49-F238E27FC236}">
                    <a16:creationId xmlns:a16="http://schemas.microsoft.com/office/drawing/2014/main" id="{1FC7E9B5-34A0-02E3-90CB-6364C75A23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07" name="Google Shape;569;p3">
                <a:extLst>
                  <a:ext uri="{FF2B5EF4-FFF2-40B4-BE49-F238E27FC236}">
                    <a16:creationId xmlns:a16="http://schemas.microsoft.com/office/drawing/2014/main" id="{9D46CF39-AEC8-87CC-0809-F041DBA878F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08" name="Google Shape;570;p3">
                <a:extLst>
                  <a:ext uri="{FF2B5EF4-FFF2-40B4-BE49-F238E27FC236}">
                    <a16:creationId xmlns:a16="http://schemas.microsoft.com/office/drawing/2014/main" id="{DE3081C7-5CE6-F068-D0E5-8C911E8041F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9" name="Google Shape;571;p3">
                  <a:extLst>
                    <a:ext uri="{FF2B5EF4-FFF2-40B4-BE49-F238E27FC236}">
                      <a16:creationId xmlns:a16="http://schemas.microsoft.com/office/drawing/2014/main" id="{9298089D-3013-D4A2-FCBC-3D5CA1D9916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" name="Google Shape;572;p3">
                  <a:extLst>
                    <a:ext uri="{FF2B5EF4-FFF2-40B4-BE49-F238E27FC236}">
                      <a16:creationId xmlns:a16="http://schemas.microsoft.com/office/drawing/2014/main" id="{F5577ECC-DA24-DC6E-E062-A0244656C1F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" name="Google Shape;573;p3">
                  <a:extLst>
                    <a:ext uri="{FF2B5EF4-FFF2-40B4-BE49-F238E27FC236}">
                      <a16:creationId xmlns:a16="http://schemas.microsoft.com/office/drawing/2014/main" id="{E96AD980-3BEB-2182-9385-02A16BC5DB7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" name="Google Shape;574;p3">
                  <a:extLst>
                    <a:ext uri="{FF2B5EF4-FFF2-40B4-BE49-F238E27FC236}">
                      <a16:creationId xmlns:a16="http://schemas.microsoft.com/office/drawing/2014/main" id="{2587D4E1-D077-905A-C9C8-B39FDC64187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50" name="Google Shape;575;p3">
              <a:extLst>
                <a:ext uri="{FF2B5EF4-FFF2-40B4-BE49-F238E27FC236}">
                  <a16:creationId xmlns:a16="http://schemas.microsoft.com/office/drawing/2014/main" id="{0549D297-1D6D-3439-50AB-4137BA96E63F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499" name="Google Shape;576;p3">
                <a:extLst>
                  <a:ext uri="{FF2B5EF4-FFF2-40B4-BE49-F238E27FC236}">
                    <a16:creationId xmlns:a16="http://schemas.microsoft.com/office/drawing/2014/main" id="{7D3F23E8-BC20-5C5F-4989-00A0542F5B2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00" name="Google Shape;577;p3">
                <a:extLst>
                  <a:ext uri="{FF2B5EF4-FFF2-40B4-BE49-F238E27FC236}">
                    <a16:creationId xmlns:a16="http://schemas.microsoft.com/office/drawing/2014/main" id="{58858421-043D-FC88-7B50-A8BC58D5A6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01" name="Google Shape;578;p3">
                <a:extLst>
                  <a:ext uri="{FF2B5EF4-FFF2-40B4-BE49-F238E27FC236}">
                    <a16:creationId xmlns:a16="http://schemas.microsoft.com/office/drawing/2014/main" id="{573E6B49-8CEB-B90D-AAA6-565E10C782C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2" name="Google Shape;579;p3">
                  <a:extLst>
                    <a:ext uri="{FF2B5EF4-FFF2-40B4-BE49-F238E27FC236}">
                      <a16:creationId xmlns:a16="http://schemas.microsoft.com/office/drawing/2014/main" id="{6FFBC5D7-F313-0885-E53F-1058A48244A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80;p3">
                  <a:extLst>
                    <a:ext uri="{FF2B5EF4-FFF2-40B4-BE49-F238E27FC236}">
                      <a16:creationId xmlns:a16="http://schemas.microsoft.com/office/drawing/2014/main" id="{A52FA890-9A57-E895-E76E-FD1AC4A8A86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81;p3">
                  <a:extLst>
                    <a:ext uri="{FF2B5EF4-FFF2-40B4-BE49-F238E27FC236}">
                      <a16:creationId xmlns:a16="http://schemas.microsoft.com/office/drawing/2014/main" id="{1C43C8CF-2FE7-759D-941B-C7F37F8CB51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82;p3">
                  <a:extLst>
                    <a:ext uri="{FF2B5EF4-FFF2-40B4-BE49-F238E27FC236}">
                      <a16:creationId xmlns:a16="http://schemas.microsoft.com/office/drawing/2014/main" id="{5F1091A7-DA5B-7F51-47A5-78ABE87AA5D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51" name="Google Shape;583;p3">
              <a:extLst>
                <a:ext uri="{FF2B5EF4-FFF2-40B4-BE49-F238E27FC236}">
                  <a16:creationId xmlns:a16="http://schemas.microsoft.com/office/drawing/2014/main" id="{E31B861C-EC83-5BF2-DBEE-3CFEE700F972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492" name="Google Shape;584;p3">
                <a:extLst>
                  <a:ext uri="{FF2B5EF4-FFF2-40B4-BE49-F238E27FC236}">
                    <a16:creationId xmlns:a16="http://schemas.microsoft.com/office/drawing/2014/main" id="{E16930D8-DD2E-DA37-5B1A-3B6F1A319DC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93" name="Google Shape;585;p3">
                <a:extLst>
                  <a:ext uri="{FF2B5EF4-FFF2-40B4-BE49-F238E27FC236}">
                    <a16:creationId xmlns:a16="http://schemas.microsoft.com/office/drawing/2014/main" id="{F4AF1F97-39D4-22CD-F65D-1415B887394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94" name="Google Shape;586;p3">
                <a:extLst>
                  <a:ext uri="{FF2B5EF4-FFF2-40B4-BE49-F238E27FC236}">
                    <a16:creationId xmlns:a16="http://schemas.microsoft.com/office/drawing/2014/main" id="{0E0142A9-E20F-B61E-0854-E69E607D251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5" name="Google Shape;587;p3">
                  <a:extLst>
                    <a:ext uri="{FF2B5EF4-FFF2-40B4-BE49-F238E27FC236}">
                      <a16:creationId xmlns:a16="http://schemas.microsoft.com/office/drawing/2014/main" id="{06229180-4BEE-AE64-8A4F-C1987D783E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" name="Google Shape;588;p3">
                  <a:extLst>
                    <a:ext uri="{FF2B5EF4-FFF2-40B4-BE49-F238E27FC236}">
                      <a16:creationId xmlns:a16="http://schemas.microsoft.com/office/drawing/2014/main" id="{18F57E86-B561-4980-5082-4EA7124F750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589;p3">
                  <a:extLst>
                    <a:ext uri="{FF2B5EF4-FFF2-40B4-BE49-F238E27FC236}">
                      <a16:creationId xmlns:a16="http://schemas.microsoft.com/office/drawing/2014/main" id="{C75F6EC7-E4CC-13D4-68AE-9526539B051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590;p3">
                  <a:extLst>
                    <a:ext uri="{FF2B5EF4-FFF2-40B4-BE49-F238E27FC236}">
                      <a16:creationId xmlns:a16="http://schemas.microsoft.com/office/drawing/2014/main" id="{C6FD9430-35F7-554B-95DC-C90655CBF67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52" name="Google Shape;591;p3">
              <a:extLst>
                <a:ext uri="{FF2B5EF4-FFF2-40B4-BE49-F238E27FC236}">
                  <a16:creationId xmlns:a16="http://schemas.microsoft.com/office/drawing/2014/main" id="{C30270B7-7135-34F5-05EA-44BBFCECD8D9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485" name="Google Shape;592;p3">
                <a:extLst>
                  <a:ext uri="{FF2B5EF4-FFF2-40B4-BE49-F238E27FC236}">
                    <a16:creationId xmlns:a16="http://schemas.microsoft.com/office/drawing/2014/main" id="{623DA2C3-4C35-DB5E-460C-93E1C23929D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86" name="Google Shape;593;p3">
                <a:extLst>
                  <a:ext uri="{FF2B5EF4-FFF2-40B4-BE49-F238E27FC236}">
                    <a16:creationId xmlns:a16="http://schemas.microsoft.com/office/drawing/2014/main" id="{D78FDBCB-DA5A-DC1E-2A1A-F60523AA02F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87" name="Google Shape;594;p3">
                <a:extLst>
                  <a:ext uri="{FF2B5EF4-FFF2-40B4-BE49-F238E27FC236}">
                    <a16:creationId xmlns:a16="http://schemas.microsoft.com/office/drawing/2014/main" id="{975170F0-AB43-9F54-325D-BA07BCF05AE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8" name="Google Shape;595;p3">
                  <a:extLst>
                    <a:ext uri="{FF2B5EF4-FFF2-40B4-BE49-F238E27FC236}">
                      <a16:creationId xmlns:a16="http://schemas.microsoft.com/office/drawing/2014/main" id="{176500BE-DCAC-48FA-CC77-360919CC947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596;p3">
                  <a:extLst>
                    <a:ext uri="{FF2B5EF4-FFF2-40B4-BE49-F238E27FC236}">
                      <a16:creationId xmlns:a16="http://schemas.microsoft.com/office/drawing/2014/main" id="{2D2C594F-21D1-4F17-028F-8F6DE73F2B3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597;p3">
                  <a:extLst>
                    <a:ext uri="{FF2B5EF4-FFF2-40B4-BE49-F238E27FC236}">
                      <a16:creationId xmlns:a16="http://schemas.microsoft.com/office/drawing/2014/main" id="{BA382FE4-18FD-5E8F-3497-9A1090352F8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598;p3">
                  <a:extLst>
                    <a:ext uri="{FF2B5EF4-FFF2-40B4-BE49-F238E27FC236}">
                      <a16:creationId xmlns:a16="http://schemas.microsoft.com/office/drawing/2014/main" id="{B700C9D0-695E-AF66-930B-AA8D0B83580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53" name="Google Shape;599;p3">
              <a:extLst>
                <a:ext uri="{FF2B5EF4-FFF2-40B4-BE49-F238E27FC236}">
                  <a16:creationId xmlns:a16="http://schemas.microsoft.com/office/drawing/2014/main" id="{5D219C3F-D405-86F1-23D9-109880966317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478" name="Google Shape;600;p3">
                <a:extLst>
                  <a:ext uri="{FF2B5EF4-FFF2-40B4-BE49-F238E27FC236}">
                    <a16:creationId xmlns:a16="http://schemas.microsoft.com/office/drawing/2014/main" id="{1CCF7922-DD51-C044-6BF7-64A1EF8380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79" name="Google Shape;601;p3">
                <a:extLst>
                  <a:ext uri="{FF2B5EF4-FFF2-40B4-BE49-F238E27FC236}">
                    <a16:creationId xmlns:a16="http://schemas.microsoft.com/office/drawing/2014/main" id="{F64A9EFE-C073-AA49-614F-CB7745B4078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80" name="Google Shape;602;p3">
                <a:extLst>
                  <a:ext uri="{FF2B5EF4-FFF2-40B4-BE49-F238E27FC236}">
                    <a16:creationId xmlns:a16="http://schemas.microsoft.com/office/drawing/2014/main" id="{9B3149E2-05C3-8965-0A83-239EA85CB68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1" name="Google Shape;603;p3">
                  <a:extLst>
                    <a:ext uri="{FF2B5EF4-FFF2-40B4-BE49-F238E27FC236}">
                      <a16:creationId xmlns:a16="http://schemas.microsoft.com/office/drawing/2014/main" id="{4027E91B-D735-5E38-F85E-D987E67F641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604;p3">
                  <a:extLst>
                    <a:ext uri="{FF2B5EF4-FFF2-40B4-BE49-F238E27FC236}">
                      <a16:creationId xmlns:a16="http://schemas.microsoft.com/office/drawing/2014/main" id="{E8B8B2C0-638C-BF23-8415-4C349AAF982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605;p3">
                  <a:extLst>
                    <a:ext uri="{FF2B5EF4-FFF2-40B4-BE49-F238E27FC236}">
                      <a16:creationId xmlns:a16="http://schemas.microsoft.com/office/drawing/2014/main" id="{91D36923-DB0E-DB82-77A5-0EC8DFE8EF7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606;p3">
                  <a:extLst>
                    <a:ext uri="{FF2B5EF4-FFF2-40B4-BE49-F238E27FC236}">
                      <a16:creationId xmlns:a16="http://schemas.microsoft.com/office/drawing/2014/main" id="{F33A310B-F678-5536-A591-108873FA291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54" name="Google Shape;607;p3">
              <a:extLst>
                <a:ext uri="{FF2B5EF4-FFF2-40B4-BE49-F238E27FC236}">
                  <a16:creationId xmlns:a16="http://schemas.microsoft.com/office/drawing/2014/main" id="{972688D4-BC49-0F1A-2FD0-2F1A14C5024F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471" name="Google Shape;608;p3">
                <a:extLst>
                  <a:ext uri="{FF2B5EF4-FFF2-40B4-BE49-F238E27FC236}">
                    <a16:creationId xmlns:a16="http://schemas.microsoft.com/office/drawing/2014/main" id="{32DA2478-77A0-C586-9815-BCD8EB3991F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72" name="Google Shape;609;p3">
                <a:extLst>
                  <a:ext uri="{FF2B5EF4-FFF2-40B4-BE49-F238E27FC236}">
                    <a16:creationId xmlns:a16="http://schemas.microsoft.com/office/drawing/2014/main" id="{43A82D7D-9223-FC97-3308-13868107E8D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73" name="Google Shape;610;p3">
                <a:extLst>
                  <a:ext uri="{FF2B5EF4-FFF2-40B4-BE49-F238E27FC236}">
                    <a16:creationId xmlns:a16="http://schemas.microsoft.com/office/drawing/2014/main" id="{BBF1E93B-36C6-C868-C344-DCE06C3209C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4" name="Google Shape;611;p3">
                  <a:extLst>
                    <a:ext uri="{FF2B5EF4-FFF2-40B4-BE49-F238E27FC236}">
                      <a16:creationId xmlns:a16="http://schemas.microsoft.com/office/drawing/2014/main" id="{8B20DA0D-76BE-22CB-8AB8-F754CFF4FCA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" name="Google Shape;612;p3">
                  <a:extLst>
                    <a:ext uri="{FF2B5EF4-FFF2-40B4-BE49-F238E27FC236}">
                      <a16:creationId xmlns:a16="http://schemas.microsoft.com/office/drawing/2014/main" id="{F2E53915-A50E-85B6-AAF1-3B08EBC1B71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" name="Google Shape;613;p3">
                  <a:extLst>
                    <a:ext uri="{FF2B5EF4-FFF2-40B4-BE49-F238E27FC236}">
                      <a16:creationId xmlns:a16="http://schemas.microsoft.com/office/drawing/2014/main" id="{889AD538-17A2-2B65-ED9C-EF91D4DA660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614;p3">
                  <a:extLst>
                    <a:ext uri="{FF2B5EF4-FFF2-40B4-BE49-F238E27FC236}">
                      <a16:creationId xmlns:a16="http://schemas.microsoft.com/office/drawing/2014/main" id="{71817F6B-E96D-1D46-3696-68DD2829031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55" name="Google Shape;615;p3">
              <a:extLst>
                <a:ext uri="{FF2B5EF4-FFF2-40B4-BE49-F238E27FC236}">
                  <a16:creationId xmlns:a16="http://schemas.microsoft.com/office/drawing/2014/main" id="{0BFE24A4-2A07-2DAF-89D1-CA5F504A8E42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Google Shape;616;p3">
                <a:extLst>
                  <a:ext uri="{FF2B5EF4-FFF2-40B4-BE49-F238E27FC236}">
                    <a16:creationId xmlns:a16="http://schemas.microsoft.com/office/drawing/2014/main" id="{9512589F-CFCA-1586-41C2-6B36A3A88F3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65" name="Google Shape;617;p3">
                <a:extLst>
                  <a:ext uri="{FF2B5EF4-FFF2-40B4-BE49-F238E27FC236}">
                    <a16:creationId xmlns:a16="http://schemas.microsoft.com/office/drawing/2014/main" id="{DD709D34-B4F3-14C8-D8B0-62305C18817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66" name="Google Shape;618;p3">
                <a:extLst>
                  <a:ext uri="{FF2B5EF4-FFF2-40B4-BE49-F238E27FC236}">
                    <a16:creationId xmlns:a16="http://schemas.microsoft.com/office/drawing/2014/main" id="{A527CC9A-1FA7-C8B0-B374-8FC5B7314C5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Google Shape;619;p3">
                  <a:extLst>
                    <a:ext uri="{FF2B5EF4-FFF2-40B4-BE49-F238E27FC236}">
                      <a16:creationId xmlns:a16="http://schemas.microsoft.com/office/drawing/2014/main" id="{56A47B07-568F-B717-D8D2-BA4ACF90707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" name="Google Shape;620;p3">
                  <a:extLst>
                    <a:ext uri="{FF2B5EF4-FFF2-40B4-BE49-F238E27FC236}">
                      <a16:creationId xmlns:a16="http://schemas.microsoft.com/office/drawing/2014/main" id="{6814090F-9EAB-00CF-6FDE-1ACFB8DD1FC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" name="Google Shape;621;p3">
                  <a:extLst>
                    <a:ext uri="{FF2B5EF4-FFF2-40B4-BE49-F238E27FC236}">
                      <a16:creationId xmlns:a16="http://schemas.microsoft.com/office/drawing/2014/main" id="{FA91E64C-92FF-51F6-38F5-A54C33557D0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622;p3">
                  <a:extLst>
                    <a:ext uri="{FF2B5EF4-FFF2-40B4-BE49-F238E27FC236}">
                      <a16:creationId xmlns:a16="http://schemas.microsoft.com/office/drawing/2014/main" id="{AFC53992-E480-135B-79BC-51266AFCCF7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56" name="Google Shape;623;p3">
              <a:extLst>
                <a:ext uri="{FF2B5EF4-FFF2-40B4-BE49-F238E27FC236}">
                  <a16:creationId xmlns:a16="http://schemas.microsoft.com/office/drawing/2014/main" id="{CE3E3BD1-83BA-14CD-9394-7569EE572C7C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57" name="Google Shape;624;p3">
                <a:extLst>
                  <a:ext uri="{FF2B5EF4-FFF2-40B4-BE49-F238E27FC236}">
                    <a16:creationId xmlns:a16="http://schemas.microsoft.com/office/drawing/2014/main" id="{05F4CF2A-A871-75A3-7F71-577F93418C2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58" name="Google Shape;625;p3">
                <a:extLst>
                  <a:ext uri="{FF2B5EF4-FFF2-40B4-BE49-F238E27FC236}">
                    <a16:creationId xmlns:a16="http://schemas.microsoft.com/office/drawing/2014/main" id="{B1255106-1C8A-BF58-E63A-6888F23AFD8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59" name="Google Shape;626;p3">
                <a:extLst>
                  <a:ext uri="{FF2B5EF4-FFF2-40B4-BE49-F238E27FC236}">
                    <a16:creationId xmlns:a16="http://schemas.microsoft.com/office/drawing/2014/main" id="{3DA7D1A1-B6A3-D184-69AB-42CFCF076D8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0" name="Google Shape;627;p3">
                  <a:extLst>
                    <a:ext uri="{FF2B5EF4-FFF2-40B4-BE49-F238E27FC236}">
                      <a16:creationId xmlns:a16="http://schemas.microsoft.com/office/drawing/2014/main" id="{E3791403-0962-9D6D-E92F-730498A6FE3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628;p3">
                  <a:extLst>
                    <a:ext uri="{FF2B5EF4-FFF2-40B4-BE49-F238E27FC236}">
                      <a16:creationId xmlns:a16="http://schemas.microsoft.com/office/drawing/2014/main" id="{8B70D5BC-3991-FCED-22EC-59812DBF367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" name="Google Shape;629;p3">
                  <a:extLst>
                    <a:ext uri="{FF2B5EF4-FFF2-40B4-BE49-F238E27FC236}">
                      <a16:creationId xmlns:a16="http://schemas.microsoft.com/office/drawing/2014/main" id="{BEEF6D54-DC8B-4C02-E02D-5A6F88ADA84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" name="Google Shape;630;p3">
                  <a:extLst>
                    <a:ext uri="{FF2B5EF4-FFF2-40B4-BE49-F238E27FC236}">
                      <a16:creationId xmlns:a16="http://schemas.microsoft.com/office/drawing/2014/main" id="{CC34346D-8F69-1D98-71B5-8A67FDC2B08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598" name="Google Shape;634;p3">
            <a:extLst>
              <a:ext uri="{FF2B5EF4-FFF2-40B4-BE49-F238E27FC236}">
                <a16:creationId xmlns:a16="http://schemas.microsoft.com/office/drawing/2014/main" id="{91BBF7B0-0D6B-0562-3584-FEEDCAEBB84A}"/>
              </a:ext>
            </a:extLst>
          </p:cNvPr>
          <p:cNvSpPr/>
          <p:nvPr/>
        </p:nvSpPr>
        <p:spPr>
          <a:xfrm>
            <a:off x="4032644" y="1014830"/>
            <a:ext cx="4101062" cy="4254341"/>
          </a:xfrm>
          <a:custGeom>
            <a:avLst/>
            <a:gdLst/>
            <a:ahLst/>
            <a:cxnLst/>
            <a:rect l="l" t="t" r="r" b="b"/>
            <a:pathLst>
              <a:path w="4101062" h="4254341" extrusionOk="0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 w="12700" cap="flat" cmpd="sng">
            <a:solidFill>
              <a:srgbClr val="31538F">
                <a:alpha val="57647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7;p3">
            <a:extLst>
              <a:ext uri="{FF2B5EF4-FFF2-40B4-BE49-F238E27FC236}">
                <a16:creationId xmlns:a16="http://schemas.microsoft.com/office/drawing/2014/main" id="{8108190A-A436-6157-1E78-1B38BCE21F67}"/>
              </a:ext>
            </a:extLst>
          </p:cNvPr>
          <p:cNvSpPr txBox="1">
            <a:spLocks/>
          </p:cNvSpPr>
          <p:nvPr/>
        </p:nvSpPr>
        <p:spPr>
          <a:xfrm>
            <a:off x="798691" y="22903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rgbClr val="0000A3"/>
              </a:buClr>
              <a:buSzPts val="4400"/>
              <a:buFont typeface="Calibri"/>
              <a:buNone/>
            </a:pPr>
            <a:r>
              <a:rPr lang="en-US" dirty="0"/>
              <a:t>The Internet: a “nuts and bolts” 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72D83C-9568-5E94-65B9-E128287C3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7DD60-F647-C2A8-2C54-314CC7DC0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104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1" name="Google Shape;6531;p38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sp>
        <p:nvSpPr>
          <p:cNvPr id="6532" name="Google Shape;6532;p38"/>
          <p:cNvSpPr txBox="1"/>
          <p:nvPr/>
        </p:nvSpPr>
        <p:spPr>
          <a:xfrm>
            <a:off x="968218" y="1257581"/>
            <a:ext cx="10326105" cy="51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Noto Sans Symbols"/>
              <a:buNone/>
            </a:pPr>
            <a:r>
              <a:rPr lang="en-US" sz="2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Question: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</a:t>
            </a:r>
            <a:r>
              <a:rPr lang="en-US" sz="28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millions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access ISPs, how to connect them together?</a:t>
            </a:r>
            <a:endParaRPr/>
          </a:p>
        </p:txBody>
      </p:sp>
      <p:grpSp>
        <p:nvGrpSpPr>
          <p:cNvPr id="6533" name="Google Shape;6533;p38"/>
          <p:cNvGrpSpPr/>
          <p:nvPr/>
        </p:nvGrpSpPr>
        <p:grpSpPr>
          <a:xfrm>
            <a:off x="1589588" y="1850610"/>
            <a:ext cx="8467870" cy="4691676"/>
            <a:chOff x="124589" y="1837771"/>
            <a:chExt cx="8466729" cy="4692037"/>
          </a:xfrm>
        </p:grpSpPr>
        <p:grpSp>
          <p:nvGrpSpPr>
            <p:cNvPr id="6534" name="Google Shape;6534;p38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535" name="Google Shape;6535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6" name="Google Shape;6536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37" name="Google Shape;6537;p38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6538" name="Google Shape;6538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9" name="Google Shape;6539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40" name="Google Shape;6540;p38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6541" name="Google Shape;6541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2" name="Google Shape;6542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43" name="Google Shape;6543;p38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6544" name="Google Shape;6544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5" name="Google Shape;6545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46" name="Google Shape;6546;p38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6547" name="Google Shape;6547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8" name="Google Shape;6548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49" name="Google Shape;6549;p38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6550" name="Google Shape;6550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1" name="Google Shape;6551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52" name="Google Shape;6552;p38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6553" name="Google Shape;6553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4" name="Google Shape;6554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55" name="Google Shape;6555;p38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6556" name="Google Shape;6556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7" name="Google Shape;6557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58" name="Google Shape;6558;p38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6559" name="Google Shape;6559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0" name="Google Shape;6560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61" name="Google Shape;6561;p38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6562" name="Google Shape;6562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3" name="Google Shape;6563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64" name="Google Shape;6564;p38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6565" name="Google Shape;6565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6" name="Google Shape;6566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67" name="Google Shape;6567;p38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6568" name="Google Shape;6568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9" name="Google Shape;6569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70" name="Google Shape;6570;p38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6571" name="Google Shape;6571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2" name="Google Shape;6572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73" name="Google Shape;6573;p38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6574" name="Google Shape;6574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5" name="Google Shape;6575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76" name="Google Shape;6576;p38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6577" name="Google Shape;6577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8" name="Google Shape;6578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79" name="Google Shape;6579;p38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6580" name="Google Shape;6580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1" name="Google Shape;6581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sp>
          <p:nvSpPr>
            <p:cNvPr id="6582" name="Google Shape;6582;p38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583" name="Google Shape;6583;p38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584" name="Google Shape;6584;p38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585" name="Google Shape;6585;p38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586" name="Google Shape;6586;p38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587" name="Google Shape;6587;p38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744117-394F-1A78-8AB3-35D138CCD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FC391-BAB4-6614-D845-A60B2567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4" name="Google Shape;6594;p39"/>
          <p:cNvGrpSpPr/>
          <p:nvPr/>
        </p:nvGrpSpPr>
        <p:grpSpPr>
          <a:xfrm>
            <a:off x="2167030" y="2360613"/>
            <a:ext cx="7377058" cy="3824137"/>
            <a:chOff x="872304" y="2295063"/>
            <a:chExt cx="7377592" cy="3825115"/>
          </a:xfrm>
        </p:grpSpPr>
        <p:cxnSp>
          <p:nvCxnSpPr>
            <p:cNvPr id="6595" name="Google Shape;6595;p39"/>
            <p:cNvCxnSpPr/>
            <p:nvPr/>
          </p:nvCxnSpPr>
          <p:spPr>
            <a:xfrm rot="10800000" flipH="1">
              <a:off x="1661409" y="2570969"/>
              <a:ext cx="577293" cy="280266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6" name="Google Shape;6596;p39"/>
            <p:cNvCxnSpPr/>
            <p:nvPr/>
          </p:nvCxnSpPr>
          <p:spPr>
            <a:xfrm rot="10800000">
              <a:off x="1509155" y="3032403"/>
              <a:ext cx="171469" cy="232712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7" name="Google Shape;6597;p39"/>
            <p:cNvCxnSpPr/>
            <p:nvPr/>
          </p:nvCxnSpPr>
          <p:spPr>
            <a:xfrm rot="10800000">
              <a:off x="1185287" y="3451504"/>
              <a:ext cx="495337" cy="190802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8" name="Google Shape;6598;p39"/>
            <p:cNvCxnSpPr/>
            <p:nvPr/>
          </p:nvCxnSpPr>
          <p:spPr>
            <a:xfrm rot="10800000">
              <a:off x="1181567" y="4298698"/>
              <a:ext cx="499057" cy="10608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9" name="Google Shape;6599;p39"/>
            <p:cNvCxnSpPr/>
            <p:nvPr/>
          </p:nvCxnSpPr>
          <p:spPr>
            <a:xfrm rot="10800000">
              <a:off x="1386886" y="4980292"/>
              <a:ext cx="293738" cy="37923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0" name="Google Shape;6600;p39"/>
            <p:cNvCxnSpPr/>
            <p:nvPr/>
          </p:nvCxnSpPr>
          <p:spPr>
            <a:xfrm rot="10800000">
              <a:off x="1661409" y="5373637"/>
              <a:ext cx="1526432" cy="5930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1" name="Google Shape;6601;p39"/>
            <p:cNvCxnSpPr/>
            <p:nvPr/>
          </p:nvCxnSpPr>
          <p:spPr>
            <a:xfrm rot="10800000">
              <a:off x="1680624" y="5359527"/>
              <a:ext cx="2723702" cy="70307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2" name="Google Shape;6602;p39"/>
            <p:cNvCxnSpPr/>
            <p:nvPr/>
          </p:nvCxnSpPr>
          <p:spPr>
            <a:xfrm rot="10800000">
              <a:off x="1680624" y="5359527"/>
              <a:ext cx="3605885" cy="6190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3" name="Google Shape;6603;p39"/>
            <p:cNvCxnSpPr/>
            <p:nvPr/>
          </p:nvCxnSpPr>
          <p:spPr>
            <a:xfrm flipH="1">
              <a:off x="1680624" y="5184745"/>
              <a:ext cx="6569272" cy="17478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4" name="Google Shape;6604;p39"/>
            <p:cNvCxnSpPr/>
            <p:nvPr/>
          </p:nvCxnSpPr>
          <p:spPr>
            <a:xfrm rot="10800000">
              <a:off x="1680624" y="5359527"/>
              <a:ext cx="5742435" cy="48670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5" name="Google Shape;6605;p39"/>
            <p:cNvCxnSpPr/>
            <p:nvPr/>
          </p:nvCxnSpPr>
          <p:spPr>
            <a:xfrm flipH="1">
              <a:off x="1680624" y="4311835"/>
              <a:ext cx="6338019" cy="10476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6" name="Google Shape;6606;p39"/>
            <p:cNvCxnSpPr/>
            <p:nvPr/>
          </p:nvCxnSpPr>
          <p:spPr>
            <a:xfrm flipH="1">
              <a:off x="1680624" y="3273553"/>
              <a:ext cx="5749312" cy="208597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7" name="Google Shape;6607;p39"/>
            <p:cNvCxnSpPr/>
            <p:nvPr/>
          </p:nvCxnSpPr>
          <p:spPr>
            <a:xfrm flipH="1">
              <a:off x="1680624" y="2784308"/>
              <a:ext cx="4942318" cy="257521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8" name="Google Shape;6608;p39"/>
            <p:cNvCxnSpPr/>
            <p:nvPr/>
          </p:nvCxnSpPr>
          <p:spPr>
            <a:xfrm flipH="1">
              <a:off x="1680624" y="2295063"/>
              <a:ext cx="2971398" cy="306446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9" name="Google Shape;6609;p39"/>
            <p:cNvCxnSpPr/>
            <p:nvPr/>
          </p:nvCxnSpPr>
          <p:spPr>
            <a:xfrm flipH="1">
              <a:off x="1680624" y="2295321"/>
              <a:ext cx="2025496" cy="30642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10" name="Google Shape;6610;p39"/>
            <p:cNvSpPr txBox="1"/>
            <p:nvPr/>
          </p:nvSpPr>
          <p:spPr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11" name="Google Shape;6611;p39"/>
            <p:cNvSpPr txBox="1"/>
            <p:nvPr/>
          </p:nvSpPr>
          <p:spPr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12" name="Google Shape;6612;p39"/>
            <p:cNvSpPr txBox="1"/>
            <p:nvPr/>
          </p:nvSpPr>
          <p:spPr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13" name="Google Shape;6613;p39"/>
            <p:cNvSpPr txBox="1"/>
            <p:nvPr/>
          </p:nvSpPr>
          <p:spPr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14" name="Google Shape;6614;p39"/>
            <p:cNvSpPr txBox="1"/>
            <p:nvPr/>
          </p:nvSpPr>
          <p:spPr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grpSp>
        <p:nvGrpSpPr>
          <p:cNvPr id="6615" name="Google Shape;6615;p39"/>
          <p:cNvGrpSpPr/>
          <p:nvPr/>
        </p:nvGrpSpPr>
        <p:grpSpPr>
          <a:xfrm>
            <a:off x="2375578" y="2337843"/>
            <a:ext cx="7094538" cy="3695700"/>
            <a:chOff x="862570" y="2361120"/>
            <a:chExt cx="7094553" cy="3695520"/>
          </a:xfrm>
        </p:grpSpPr>
        <p:cxnSp>
          <p:nvCxnSpPr>
            <p:cNvPr id="6616" name="Google Shape;6616;p39"/>
            <p:cNvCxnSpPr/>
            <p:nvPr/>
          </p:nvCxnSpPr>
          <p:spPr>
            <a:xfrm flipH="1">
              <a:off x="1446332" y="2897188"/>
              <a:ext cx="4736982" cy="25351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17" name="Google Shape;6617;p39"/>
            <p:cNvCxnSpPr/>
            <p:nvPr/>
          </p:nvCxnSpPr>
          <p:spPr>
            <a:xfrm flipH="1">
              <a:off x="2972043" y="2885760"/>
              <a:ext cx="3213953" cy="304128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18" name="Google Shape;6618;p39"/>
            <p:cNvCxnSpPr/>
            <p:nvPr/>
          </p:nvCxnSpPr>
          <p:spPr>
            <a:xfrm flipH="1">
              <a:off x="4328465" y="2877120"/>
              <a:ext cx="1866171" cy="317952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19" name="Google Shape;6619;p39"/>
            <p:cNvCxnSpPr/>
            <p:nvPr/>
          </p:nvCxnSpPr>
          <p:spPr>
            <a:xfrm flipH="1">
              <a:off x="5270184" y="2877120"/>
              <a:ext cx="915812" cy="30585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0" name="Google Shape;6620;p39"/>
            <p:cNvCxnSpPr/>
            <p:nvPr/>
          </p:nvCxnSpPr>
          <p:spPr>
            <a:xfrm>
              <a:off x="6167438" y="2901156"/>
              <a:ext cx="1141702" cy="28012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1" name="Google Shape;6621;p39"/>
            <p:cNvCxnSpPr/>
            <p:nvPr/>
          </p:nvCxnSpPr>
          <p:spPr>
            <a:xfrm>
              <a:off x="6171406" y="2889250"/>
              <a:ext cx="1785717" cy="2355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2" name="Google Shape;6622;p39"/>
            <p:cNvCxnSpPr/>
            <p:nvPr/>
          </p:nvCxnSpPr>
          <p:spPr>
            <a:xfrm>
              <a:off x="6179344" y="2881313"/>
              <a:ext cx="1587707" cy="138684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3" name="Google Shape;6623;p39"/>
            <p:cNvCxnSpPr/>
            <p:nvPr/>
          </p:nvCxnSpPr>
          <p:spPr>
            <a:xfrm>
              <a:off x="6179344" y="2897188"/>
              <a:ext cx="602786" cy="29097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4" name="Google Shape;6624;p39"/>
            <p:cNvCxnSpPr/>
            <p:nvPr/>
          </p:nvCxnSpPr>
          <p:spPr>
            <a:xfrm>
              <a:off x="4584546" y="2364240"/>
              <a:ext cx="1558252" cy="51288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5" name="Google Shape;6625;p39"/>
            <p:cNvCxnSpPr/>
            <p:nvPr/>
          </p:nvCxnSpPr>
          <p:spPr>
            <a:xfrm>
              <a:off x="3691549" y="2361120"/>
              <a:ext cx="2485808" cy="53328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6" name="Google Shape;6626;p39"/>
            <p:cNvCxnSpPr/>
            <p:nvPr/>
          </p:nvCxnSpPr>
          <p:spPr>
            <a:xfrm>
              <a:off x="2081460" y="2548080"/>
              <a:ext cx="4078617" cy="33768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7" name="Google Shape;6627;p39"/>
            <p:cNvCxnSpPr/>
            <p:nvPr/>
          </p:nvCxnSpPr>
          <p:spPr>
            <a:xfrm rot="10800000" flipH="1">
              <a:off x="1309418" y="2903040"/>
              <a:ext cx="4842020" cy="3072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8" name="Google Shape;6628;p39"/>
            <p:cNvCxnSpPr/>
            <p:nvPr/>
          </p:nvCxnSpPr>
          <p:spPr>
            <a:xfrm rot="10800000" flipH="1">
              <a:off x="934801" y="2894400"/>
              <a:ext cx="5242556" cy="3770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9" name="Google Shape;6629;p39"/>
            <p:cNvCxnSpPr/>
            <p:nvPr/>
          </p:nvCxnSpPr>
          <p:spPr>
            <a:xfrm rot="10800000" flipH="1">
              <a:off x="862570" y="2901156"/>
              <a:ext cx="5296930" cy="138668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0" name="Google Shape;6630;p39"/>
            <p:cNvCxnSpPr/>
            <p:nvPr/>
          </p:nvCxnSpPr>
          <p:spPr>
            <a:xfrm rot="10800000" flipH="1">
              <a:off x="1101367" y="2901156"/>
              <a:ext cx="5077977" cy="20260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631" name="Google Shape;6631;p39"/>
          <p:cNvGrpSpPr/>
          <p:nvPr/>
        </p:nvGrpSpPr>
        <p:grpSpPr>
          <a:xfrm>
            <a:off x="2308603" y="2230021"/>
            <a:ext cx="7158038" cy="3798887"/>
            <a:chOff x="799176" y="2251902"/>
            <a:chExt cx="7158126" cy="3799069"/>
          </a:xfrm>
        </p:grpSpPr>
        <p:cxnSp>
          <p:nvCxnSpPr>
            <p:cNvPr id="6632" name="Google Shape;6632;p39"/>
            <p:cNvCxnSpPr/>
            <p:nvPr/>
          </p:nvCxnSpPr>
          <p:spPr>
            <a:xfrm>
              <a:off x="2012365" y="2732956"/>
              <a:ext cx="3121627" cy="32043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3" name="Google Shape;6633;p39"/>
            <p:cNvCxnSpPr/>
            <p:nvPr/>
          </p:nvCxnSpPr>
          <p:spPr>
            <a:xfrm>
              <a:off x="2009682" y="2721528"/>
              <a:ext cx="2384511" cy="33294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4" name="Google Shape;6634;p39"/>
            <p:cNvCxnSpPr/>
            <p:nvPr/>
          </p:nvCxnSpPr>
          <p:spPr>
            <a:xfrm>
              <a:off x="2001042" y="2712888"/>
              <a:ext cx="1091382" cy="319787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5" name="Google Shape;6635;p39"/>
            <p:cNvCxnSpPr/>
            <p:nvPr/>
          </p:nvCxnSpPr>
          <p:spPr>
            <a:xfrm flipH="1">
              <a:off x="1471306" y="2712888"/>
              <a:ext cx="538376" cy="269812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6" name="Google Shape;6636;p39"/>
            <p:cNvCxnSpPr/>
            <p:nvPr/>
          </p:nvCxnSpPr>
          <p:spPr>
            <a:xfrm flipH="1">
              <a:off x="1007181" y="2736924"/>
              <a:ext cx="1021059" cy="206956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7" name="Google Shape;6637;p39"/>
            <p:cNvCxnSpPr/>
            <p:nvPr/>
          </p:nvCxnSpPr>
          <p:spPr>
            <a:xfrm flipH="1">
              <a:off x="799176" y="2725018"/>
              <a:ext cx="1225097" cy="141359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8" name="Google Shape;6638;p39"/>
            <p:cNvCxnSpPr/>
            <p:nvPr/>
          </p:nvCxnSpPr>
          <p:spPr>
            <a:xfrm flipH="1">
              <a:off x="932218" y="2704755"/>
              <a:ext cx="1107153" cy="58896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9" name="Google Shape;6639;p39"/>
            <p:cNvCxnSpPr/>
            <p:nvPr/>
          </p:nvCxnSpPr>
          <p:spPr>
            <a:xfrm flipH="1">
              <a:off x="1293642" y="2704755"/>
              <a:ext cx="745729" cy="2167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0" name="Google Shape;6640;p39"/>
            <p:cNvCxnSpPr/>
            <p:nvPr/>
          </p:nvCxnSpPr>
          <p:spPr>
            <a:xfrm flipH="1">
              <a:off x="2052880" y="2251902"/>
              <a:ext cx="1141349" cy="46098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1" name="Google Shape;6641;p39"/>
            <p:cNvCxnSpPr/>
            <p:nvPr/>
          </p:nvCxnSpPr>
          <p:spPr>
            <a:xfrm flipH="1">
              <a:off x="2018321" y="2332076"/>
              <a:ext cx="2284094" cy="3980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2" name="Google Shape;6642;p39"/>
            <p:cNvCxnSpPr/>
            <p:nvPr/>
          </p:nvCxnSpPr>
          <p:spPr>
            <a:xfrm rot="10800000">
              <a:off x="2035602" y="2721528"/>
              <a:ext cx="4016700" cy="1415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3" name="Google Shape;6643;p39"/>
            <p:cNvCxnSpPr/>
            <p:nvPr/>
          </p:nvCxnSpPr>
          <p:spPr>
            <a:xfrm rot="10800000">
              <a:off x="2044240" y="2738808"/>
              <a:ext cx="4755057" cy="52905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4" name="Google Shape;6644;p39"/>
            <p:cNvCxnSpPr/>
            <p:nvPr/>
          </p:nvCxnSpPr>
          <p:spPr>
            <a:xfrm rot="10800000">
              <a:off x="2018321" y="2730168"/>
              <a:ext cx="5710381" cy="155491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5" name="Google Shape;6645;p39"/>
            <p:cNvCxnSpPr/>
            <p:nvPr/>
          </p:nvCxnSpPr>
          <p:spPr>
            <a:xfrm rot="10800000">
              <a:off x="2036178" y="2736924"/>
              <a:ext cx="5921124" cy="24625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6" name="Google Shape;6646;p39"/>
            <p:cNvCxnSpPr/>
            <p:nvPr/>
          </p:nvCxnSpPr>
          <p:spPr>
            <a:xfrm rot="10800000">
              <a:off x="2016335" y="2736924"/>
              <a:ext cx="5165304" cy="30002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647" name="Google Shape;6647;p39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sp>
        <p:nvSpPr>
          <p:cNvPr id="6648" name="Google Shape;6648;p39"/>
          <p:cNvSpPr txBox="1"/>
          <p:nvPr/>
        </p:nvSpPr>
        <p:spPr>
          <a:xfrm>
            <a:off x="968218" y="1257581"/>
            <a:ext cx="10326105" cy="51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Noto Sans Symbols"/>
              <a:buNone/>
            </a:pPr>
            <a:r>
              <a:rPr lang="en-US" sz="2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Question: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</a:t>
            </a:r>
            <a:r>
              <a:rPr lang="en-US" sz="28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millions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access ISPs, how to connect them together?</a:t>
            </a:r>
            <a:endParaRPr/>
          </a:p>
        </p:txBody>
      </p:sp>
      <p:grpSp>
        <p:nvGrpSpPr>
          <p:cNvPr id="6649" name="Google Shape;6649;p39"/>
          <p:cNvGrpSpPr/>
          <p:nvPr/>
        </p:nvGrpSpPr>
        <p:grpSpPr>
          <a:xfrm>
            <a:off x="1589588" y="1850610"/>
            <a:ext cx="8467870" cy="4691676"/>
            <a:chOff x="124589" y="1837771"/>
            <a:chExt cx="8466729" cy="4692037"/>
          </a:xfrm>
        </p:grpSpPr>
        <p:grpSp>
          <p:nvGrpSpPr>
            <p:cNvPr id="6650" name="Google Shape;6650;p39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651" name="Google Shape;6651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2" name="Google Shape;6652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53" name="Google Shape;6653;p39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6654" name="Google Shape;6654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5" name="Google Shape;6655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56" name="Google Shape;6656;p39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6657" name="Google Shape;6657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8" name="Google Shape;6658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59" name="Google Shape;6659;p39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6660" name="Google Shape;6660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1" name="Google Shape;6661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62" name="Google Shape;6662;p39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6663" name="Google Shape;6663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4" name="Google Shape;6664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65" name="Google Shape;6665;p39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6666" name="Google Shape;6666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7" name="Google Shape;6667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68" name="Google Shape;6668;p39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6669" name="Google Shape;6669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0" name="Google Shape;6670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71" name="Google Shape;6671;p39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6672" name="Google Shape;6672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3" name="Google Shape;6673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74" name="Google Shape;6674;p39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6675" name="Google Shape;6675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6" name="Google Shape;6676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77" name="Google Shape;6677;p39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6678" name="Google Shape;6678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9" name="Google Shape;6679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80" name="Google Shape;6680;p39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6681" name="Google Shape;6681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2" name="Google Shape;6682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83" name="Google Shape;6683;p39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6684" name="Google Shape;6684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5" name="Google Shape;6685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86" name="Google Shape;6686;p39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6687" name="Google Shape;6687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8" name="Google Shape;6688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89" name="Google Shape;6689;p39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6690" name="Google Shape;6690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1" name="Google Shape;6691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92" name="Google Shape;6692;p39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6693" name="Google Shape;6693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4" name="Google Shape;6694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95" name="Google Shape;6695;p39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6696" name="Google Shape;6696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7" name="Google Shape;6697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sp>
          <p:nvSpPr>
            <p:cNvPr id="6698" name="Google Shape;6698;p39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99" name="Google Shape;6699;p39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700" name="Google Shape;6700;p39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701" name="Google Shape;6701;p39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702" name="Google Shape;6702;p39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703" name="Google Shape;6703;p39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sp>
        <p:nvSpPr>
          <p:cNvPr id="6704" name="Google Shape;6704;p39"/>
          <p:cNvSpPr txBox="1"/>
          <p:nvPr/>
        </p:nvSpPr>
        <p:spPr>
          <a:xfrm>
            <a:off x="3524875" y="3367370"/>
            <a:ext cx="4268787" cy="12001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connecting each access ISP to each other directly </a:t>
            </a:r>
            <a:r>
              <a:rPr lang="en-US" sz="24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doesn’t scale: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O(</a:t>
            </a:r>
            <a:r>
              <a:rPr lang="en-US" sz="2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400" b="0" i="0" u="none" strike="noStrike" cap="none" baseline="30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connections.</a:t>
            </a:r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48406-EAA0-27E1-4631-008A9555A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D835B-B951-80B6-6ACC-ADBC43C5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41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600"/>
                                        <p:tgtEl>
                                          <p:spTgt spid="6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1" name="Google Shape;6711;p40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sp>
        <p:nvSpPr>
          <p:cNvPr id="6712" name="Google Shape;6712;p40"/>
          <p:cNvSpPr txBox="1"/>
          <p:nvPr/>
        </p:nvSpPr>
        <p:spPr>
          <a:xfrm>
            <a:off x="2256991" y="1131358"/>
            <a:ext cx="82042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Option: </a:t>
            </a:r>
            <a:r>
              <a:rPr lang="en-US" sz="2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 each access ISP to one global transit ISP? 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n-US" sz="2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4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r>
              <a:rPr lang="en-US" sz="2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ISPs have economic agreement.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3" name="Google Shape;6713;p40"/>
          <p:cNvGrpSpPr/>
          <p:nvPr/>
        </p:nvGrpSpPr>
        <p:grpSpPr>
          <a:xfrm>
            <a:off x="2298266" y="2316723"/>
            <a:ext cx="7177087" cy="3750366"/>
            <a:chOff x="2298266" y="2316723"/>
            <a:chExt cx="7177087" cy="3750366"/>
          </a:xfrm>
        </p:grpSpPr>
        <p:sp>
          <p:nvSpPr>
            <p:cNvPr id="6714" name="Google Shape;6714;p40"/>
            <p:cNvSpPr/>
            <p:nvPr/>
          </p:nvSpPr>
          <p:spPr>
            <a:xfrm>
              <a:off x="3774557" y="3143854"/>
              <a:ext cx="3864121" cy="1970736"/>
            </a:xfrm>
            <a:prstGeom prst="ellipse">
              <a:avLst/>
            </a:prstGeom>
            <a:solidFill>
              <a:srgbClr val="3C6C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15" name="Google Shape;6715;p40"/>
            <p:cNvCxnSpPr/>
            <p:nvPr/>
          </p:nvCxnSpPr>
          <p:spPr>
            <a:xfrm>
              <a:off x="5154178" y="3581064"/>
              <a:ext cx="1224000" cy="9690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6" name="Google Shape;6716;p40"/>
            <p:cNvCxnSpPr/>
            <p:nvPr/>
          </p:nvCxnSpPr>
          <p:spPr>
            <a:xfrm>
              <a:off x="5787591" y="3984289"/>
              <a:ext cx="139700" cy="112713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7" name="Google Shape;6717;p40"/>
            <p:cNvCxnSpPr/>
            <p:nvPr/>
          </p:nvCxnSpPr>
          <p:spPr>
            <a:xfrm rot="10800000" flipH="1">
              <a:off x="5557403" y="4260514"/>
              <a:ext cx="280988" cy="61913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8" name="Google Shape;6718;p40"/>
            <p:cNvCxnSpPr/>
            <p:nvPr/>
          </p:nvCxnSpPr>
          <p:spPr>
            <a:xfrm rot="10800000" flipH="1">
              <a:off x="5214503" y="4022389"/>
              <a:ext cx="223838" cy="149225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9" name="Google Shape;6719;p40"/>
            <p:cNvCxnSpPr/>
            <p:nvPr/>
          </p:nvCxnSpPr>
          <p:spPr>
            <a:xfrm rot="10800000" flipH="1">
              <a:off x="4854141" y="4427052"/>
              <a:ext cx="238200" cy="13350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0" name="Google Shape;6720;p40"/>
            <p:cNvCxnSpPr/>
            <p:nvPr/>
          </p:nvCxnSpPr>
          <p:spPr>
            <a:xfrm rot="10800000" flipH="1">
              <a:off x="5806641" y="4327189"/>
              <a:ext cx="292100" cy="34290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1" name="Google Shape;6721;p40"/>
            <p:cNvCxnSpPr/>
            <p:nvPr/>
          </p:nvCxnSpPr>
          <p:spPr>
            <a:xfrm rot="10800000">
              <a:off x="6374966" y="4308139"/>
              <a:ext cx="412750" cy="168275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2" name="Google Shape;6722;p40"/>
            <p:cNvCxnSpPr/>
            <p:nvPr/>
          </p:nvCxnSpPr>
          <p:spPr>
            <a:xfrm rot="10800000" flipH="1">
              <a:off x="6359091" y="3836652"/>
              <a:ext cx="328612" cy="26670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3" name="Google Shape;6723;p40"/>
            <p:cNvCxnSpPr/>
            <p:nvPr/>
          </p:nvCxnSpPr>
          <p:spPr>
            <a:xfrm rot="10800000">
              <a:off x="5155803" y="3660402"/>
              <a:ext cx="261900" cy="11910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24" name="Google Shape;6724;p40"/>
            <p:cNvSpPr txBox="1"/>
            <p:nvPr/>
          </p:nvSpPr>
          <p:spPr>
            <a:xfrm>
              <a:off x="4019116" y="3644564"/>
              <a:ext cx="96051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global</a:t>
              </a:r>
              <a:br>
                <a:rPr lang="en-US" sz="2400" b="0" i="1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400" b="0" i="1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cxnSp>
          <p:nvCxnSpPr>
            <p:cNvPr id="6725" name="Google Shape;6725;p40"/>
            <p:cNvCxnSpPr/>
            <p:nvPr/>
          </p:nvCxnSpPr>
          <p:spPr>
            <a:xfrm>
              <a:off x="2298266" y="4320839"/>
              <a:ext cx="1971675" cy="21113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6" name="Google Shape;6726;p40"/>
            <p:cNvCxnSpPr/>
            <p:nvPr/>
          </p:nvCxnSpPr>
          <p:spPr>
            <a:xfrm rot="10800000" flipH="1">
              <a:off x="2525278" y="4633577"/>
              <a:ext cx="1744663" cy="4111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7" name="Google Shape;6727;p40"/>
            <p:cNvCxnSpPr/>
            <p:nvPr/>
          </p:nvCxnSpPr>
          <p:spPr>
            <a:xfrm rot="10800000" flipH="1">
              <a:off x="2928503" y="4682789"/>
              <a:ext cx="1431925" cy="7556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8" name="Google Shape;6728;p40"/>
            <p:cNvCxnSpPr/>
            <p:nvPr/>
          </p:nvCxnSpPr>
          <p:spPr>
            <a:xfrm rot="10800000" flipH="1">
              <a:off x="4520766" y="4703427"/>
              <a:ext cx="57150" cy="12112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9" name="Google Shape;6729;p40"/>
            <p:cNvCxnSpPr/>
            <p:nvPr/>
          </p:nvCxnSpPr>
          <p:spPr>
            <a:xfrm rot="10800000" flipH="1">
              <a:off x="5747903" y="4932027"/>
              <a:ext cx="6350" cy="11350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0" name="Google Shape;6730;p40"/>
            <p:cNvCxnSpPr/>
            <p:nvPr/>
          </p:nvCxnSpPr>
          <p:spPr>
            <a:xfrm rot="10800000">
              <a:off x="6055878" y="4881227"/>
              <a:ext cx="506413" cy="10588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1" name="Google Shape;6731;p40"/>
            <p:cNvCxnSpPr/>
            <p:nvPr/>
          </p:nvCxnSpPr>
          <p:spPr>
            <a:xfrm rot="10800000">
              <a:off x="7173466" y="4646252"/>
              <a:ext cx="1512900" cy="1082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2" name="Google Shape;6732;p40"/>
            <p:cNvCxnSpPr/>
            <p:nvPr/>
          </p:nvCxnSpPr>
          <p:spPr>
            <a:xfrm rot="10800000">
              <a:off x="7230628" y="4524039"/>
              <a:ext cx="2244725" cy="609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3" name="Google Shape;6733;p40"/>
            <p:cNvCxnSpPr/>
            <p:nvPr/>
          </p:nvCxnSpPr>
          <p:spPr>
            <a:xfrm flipH="1">
              <a:off x="7172041" y="4219239"/>
              <a:ext cx="2076300" cy="193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4" name="Google Shape;6734;p40"/>
            <p:cNvCxnSpPr/>
            <p:nvPr/>
          </p:nvCxnSpPr>
          <p:spPr>
            <a:xfrm flipH="1">
              <a:off x="6992503" y="3287377"/>
              <a:ext cx="1422400" cy="4540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5" name="Google Shape;6735;p40"/>
            <p:cNvCxnSpPr/>
            <p:nvPr/>
          </p:nvCxnSpPr>
          <p:spPr>
            <a:xfrm flipH="1">
              <a:off x="6816291" y="2863514"/>
              <a:ext cx="898525" cy="72866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6" name="Google Shape;6736;p40"/>
            <p:cNvCxnSpPr/>
            <p:nvPr/>
          </p:nvCxnSpPr>
          <p:spPr>
            <a:xfrm>
              <a:off x="5981266" y="2441239"/>
              <a:ext cx="555625" cy="112553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7" name="Google Shape;6737;p40"/>
            <p:cNvCxnSpPr/>
            <p:nvPr/>
          </p:nvCxnSpPr>
          <p:spPr>
            <a:xfrm>
              <a:off x="3493653" y="2638089"/>
              <a:ext cx="1230313" cy="7969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8" name="Google Shape;6738;p40"/>
            <p:cNvCxnSpPr/>
            <p:nvPr/>
          </p:nvCxnSpPr>
          <p:spPr>
            <a:xfrm>
              <a:off x="2749116" y="2969877"/>
              <a:ext cx="1885950" cy="51911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9" name="Google Shape;6739;p40"/>
            <p:cNvCxnSpPr/>
            <p:nvPr/>
          </p:nvCxnSpPr>
          <p:spPr>
            <a:xfrm>
              <a:off x="2361766" y="3338177"/>
              <a:ext cx="2273300" cy="2603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740" name="Google Shape;6740;p40"/>
            <p:cNvGrpSpPr/>
            <p:nvPr/>
          </p:nvGrpSpPr>
          <p:grpSpPr>
            <a:xfrm>
              <a:off x="4279891" y="4448623"/>
              <a:ext cx="626338" cy="344849"/>
              <a:chOff x="7493876" y="2774731"/>
              <a:chExt cx="1481958" cy="894622"/>
            </a:xfrm>
          </p:grpSpPr>
          <p:sp>
            <p:nvSpPr>
              <p:cNvPr id="6741" name="Google Shape;6741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42" name="Google Shape;6742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43" name="Google Shape;6743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44" name="Google Shape;6744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5" name="Google Shape;6745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6" name="Google Shape;6746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7" name="Google Shape;6747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48" name="Google Shape;6748;p40"/>
            <p:cNvGrpSpPr/>
            <p:nvPr/>
          </p:nvGrpSpPr>
          <p:grpSpPr>
            <a:xfrm>
              <a:off x="6344372" y="3546134"/>
              <a:ext cx="626338" cy="344849"/>
              <a:chOff x="7493876" y="2774731"/>
              <a:chExt cx="1481958" cy="894622"/>
            </a:xfrm>
          </p:grpSpPr>
          <p:sp>
            <p:nvSpPr>
              <p:cNvPr id="6749" name="Google Shape;6749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50" name="Google Shape;6750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51" name="Google Shape;6751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52" name="Google Shape;6752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3" name="Google Shape;6753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4" name="Google Shape;6754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5" name="Google Shape;6755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56" name="Google Shape;6756;p40"/>
            <p:cNvGrpSpPr/>
            <p:nvPr/>
          </p:nvGrpSpPr>
          <p:grpSpPr>
            <a:xfrm>
              <a:off x="6727154" y="4298718"/>
              <a:ext cx="626338" cy="344849"/>
              <a:chOff x="7493876" y="2774731"/>
              <a:chExt cx="1481958" cy="894622"/>
            </a:xfrm>
          </p:grpSpPr>
          <p:sp>
            <p:nvSpPr>
              <p:cNvPr id="6757" name="Google Shape;6757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58" name="Google Shape;6758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59" name="Google Shape;6759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60" name="Google Shape;6760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1" name="Google Shape;6761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2" name="Google Shape;6762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3" name="Google Shape;6763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64" name="Google Shape;6764;p40"/>
            <p:cNvGrpSpPr/>
            <p:nvPr/>
          </p:nvGrpSpPr>
          <p:grpSpPr>
            <a:xfrm>
              <a:off x="5837682" y="4055837"/>
              <a:ext cx="626338" cy="344849"/>
              <a:chOff x="7493876" y="2774731"/>
              <a:chExt cx="1481958" cy="894622"/>
            </a:xfrm>
          </p:grpSpPr>
          <p:sp>
            <p:nvSpPr>
              <p:cNvPr id="6765" name="Google Shape;6765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66" name="Google Shape;6766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67" name="Google Shape;6767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68" name="Google Shape;6768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9" name="Google Shape;6769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0" name="Google Shape;6770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1" name="Google Shape;6771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72" name="Google Shape;6772;p40"/>
            <p:cNvGrpSpPr/>
            <p:nvPr/>
          </p:nvGrpSpPr>
          <p:grpSpPr>
            <a:xfrm>
              <a:off x="5550814" y="4588885"/>
              <a:ext cx="626338" cy="344849"/>
              <a:chOff x="7493876" y="2774731"/>
              <a:chExt cx="1481958" cy="894622"/>
            </a:xfrm>
          </p:grpSpPr>
          <p:sp>
            <p:nvSpPr>
              <p:cNvPr id="6773" name="Google Shape;6773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74" name="Google Shape;6774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75" name="Google Shape;6775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76" name="Google Shape;6776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7" name="Google Shape;6777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8" name="Google Shape;6778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9" name="Google Shape;6779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80" name="Google Shape;6780;p40"/>
            <p:cNvGrpSpPr/>
            <p:nvPr/>
          </p:nvGrpSpPr>
          <p:grpSpPr>
            <a:xfrm>
              <a:off x="4962853" y="4139117"/>
              <a:ext cx="626338" cy="344849"/>
              <a:chOff x="7493876" y="2774731"/>
              <a:chExt cx="1481958" cy="894622"/>
            </a:xfrm>
          </p:grpSpPr>
          <p:sp>
            <p:nvSpPr>
              <p:cNvPr id="6781" name="Google Shape;6781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82" name="Google Shape;6782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83" name="Google Shape;6783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84" name="Google Shape;6784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5" name="Google Shape;6785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6" name="Google Shape;6786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7" name="Google Shape;6787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88" name="Google Shape;6788;p40"/>
            <p:cNvGrpSpPr/>
            <p:nvPr/>
          </p:nvGrpSpPr>
          <p:grpSpPr>
            <a:xfrm>
              <a:off x="5243803" y="3734721"/>
              <a:ext cx="626338" cy="344849"/>
              <a:chOff x="7493876" y="2774731"/>
              <a:chExt cx="1481958" cy="894622"/>
            </a:xfrm>
          </p:grpSpPr>
          <p:sp>
            <p:nvSpPr>
              <p:cNvPr id="6789" name="Google Shape;6789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90" name="Google Shape;6790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91" name="Google Shape;6791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92" name="Google Shape;6792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3" name="Google Shape;6793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4" name="Google Shape;6794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5" name="Google Shape;6795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cxnSp>
          <p:nvCxnSpPr>
            <p:cNvPr id="6796" name="Google Shape;6796;p40"/>
            <p:cNvCxnSpPr>
              <a:endCxn id="6797" idx="9"/>
            </p:cNvCxnSpPr>
            <p:nvPr/>
          </p:nvCxnSpPr>
          <p:spPr>
            <a:xfrm flipH="1">
              <a:off x="4883202" y="2316723"/>
              <a:ext cx="105900" cy="112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798" name="Google Shape;6798;p40"/>
            <p:cNvGrpSpPr/>
            <p:nvPr/>
          </p:nvGrpSpPr>
          <p:grpSpPr>
            <a:xfrm>
              <a:off x="4570926" y="3361080"/>
              <a:ext cx="626338" cy="344849"/>
              <a:chOff x="7493876" y="2774731"/>
              <a:chExt cx="1481958" cy="894622"/>
            </a:xfrm>
          </p:grpSpPr>
          <p:sp>
            <p:nvSpPr>
              <p:cNvPr id="6799" name="Google Shape;6799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800" name="Google Shape;6800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801" name="Google Shape;6801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97" name="Google Shape;6797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2" name="Google Shape;6802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3" name="Google Shape;6803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4" name="Google Shape;6804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6805" name="Google Shape;6805;p40"/>
          <p:cNvGrpSpPr/>
          <p:nvPr/>
        </p:nvGrpSpPr>
        <p:grpSpPr>
          <a:xfrm>
            <a:off x="1589588" y="1850610"/>
            <a:ext cx="8467870" cy="4691676"/>
            <a:chOff x="124589" y="1837771"/>
            <a:chExt cx="8466729" cy="4692037"/>
          </a:xfrm>
        </p:grpSpPr>
        <p:grpSp>
          <p:nvGrpSpPr>
            <p:cNvPr id="6806" name="Google Shape;6806;p40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807" name="Google Shape;6807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8" name="Google Shape;6808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09" name="Google Shape;6809;p40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6810" name="Google Shape;6810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1" name="Google Shape;6811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12" name="Google Shape;6812;p40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6813" name="Google Shape;6813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4" name="Google Shape;6814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15" name="Google Shape;6815;p40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6816" name="Google Shape;6816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7" name="Google Shape;6817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18" name="Google Shape;6818;p40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6819" name="Google Shape;6819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0" name="Google Shape;6820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21" name="Google Shape;6821;p40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6822" name="Google Shape;6822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3" name="Google Shape;6823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24" name="Google Shape;6824;p40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6825" name="Google Shape;6825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6" name="Google Shape;6826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27" name="Google Shape;6827;p40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6828" name="Google Shape;6828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9" name="Google Shape;6829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30" name="Google Shape;6830;p40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6831" name="Google Shape;6831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2" name="Google Shape;6832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33" name="Google Shape;6833;p40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6834" name="Google Shape;6834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5" name="Google Shape;6835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36" name="Google Shape;6836;p40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6837" name="Google Shape;6837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8" name="Google Shape;6838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39" name="Google Shape;6839;p40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6840" name="Google Shape;6840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1" name="Google Shape;6841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42" name="Google Shape;6842;p40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6843" name="Google Shape;6843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4" name="Google Shape;6844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45" name="Google Shape;6845;p40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6846" name="Google Shape;6846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7" name="Google Shape;6847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48" name="Google Shape;6848;p40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6849" name="Google Shape;6849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0" name="Google Shape;6850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51" name="Google Shape;6851;p40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6852" name="Google Shape;6852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3" name="Google Shape;6853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sp>
          <p:nvSpPr>
            <p:cNvPr id="6854" name="Google Shape;6854;p40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855" name="Google Shape;6855;p40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856" name="Google Shape;6856;p40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857" name="Google Shape;6857;p40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858" name="Google Shape;6858;p40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859" name="Google Shape;6859;p40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12FFC-EB66-C7F1-C9C6-73332ED12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A366F-712C-3D20-CAA5-19181087F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42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6" name="Google Shape;6866;p41"/>
          <p:cNvSpPr/>
          <p:nvPr/>
        </p:nvSpPr>
        <p:spPr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67" name="Google Shape;6867;p41"/>
          <p:cNvCxnSpPr/>
          <p:nvPr/>
        </p:nvCxnSpPr>
        <p:spPr>
          <a:xfrm>
            <a:off x="4108363" y="3025678"/>
            <a:ext cx="1146175" cy="730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8" name="Google Shape;6868;p41"/>
          <p:cNvCxnSpPr/>
          <p:nvPr/>
        </p:nvCxnSpPr>
        <p:spPr>
          <a:xfrm>
            <a:off x="4702088" y="3325716"/>
            <a:ext cx="130175" cy="841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9" name="Google Shape;6869;p41"/>
          <p:cNvCxnSpPr/>
          <p:nvPr/>
        </p:nvCxnSpPr>
        <p:spPr>
          <a:xfrm rot="10800000" flipH="1">
            <a:off x="4486188" y="3530503"/>
            <a:ext cx="263525" cy="4603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0" name="Google Shape;6870;p41"/>
          <p:cNvCxnSpPr/>
          <p:nvPr/>
        </p:nvCxnSpPr>
        <p:spPr>
          <a:xfrm rot="10800000" flipH="1">
            <a:off x="4165513" y="3354291"/>
            <a:ext cx="209550" cy="1095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1" name="Google Shape;6871;p41"/>
          <p:cNvCxnSpPr/>
          <p:nvPr/>
        </p:nvCxnSpPr>
        <p:spPr>
          <a:xfrm rot="10800000" flipH="1">
            <a:off x="3827375" y="3654328"/>
            <a:ext cx="222250" cy="984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2" name="Google Shape;6872;p41"/>
          <p:cNvCxnSpPr/>
          <p:nvPr/>
        </p:nvCxnSpPr>
        <p:spPr>
          <a:xfrm rot="10800000" flipH="1">
            <a:off x="4719550" y="3579716"/>
            <a:ext cx="273050" cy="254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3" name="Google Shape;6873;p41"/>
          <p:cNvCxnSpPr/>
          <p:nvPr/>
        </p:nvCxnSpPr>
        <p:spPr>
          <a:xfrm rot="10800000">
            <a:off x="5251363" y="3565428"/>
            <a:ext cx="387350" cy="1254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4" name="Google Shape;6874;p41"/>
          <p:cNvCxnSpPr/>
          <p:nvPr/>
        </p:nvCxnSpPr>
        <p:spPr>
          <a:xfrm rot="10800000" flipH="1">
            <a:off x="5237075" y="3216178"/>
            <a:ext cx="307975" cy="19843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5" name="Google Shape;6875;p41"/>
          <p:cNvCxnSpPr/>
          <p:nvPr/>
        </p:nvCxnSpPr>
        <p:spPr>
          <a:xfrm rot="10800000">
            <a:off x="4109950" y="3086003"/>
            <a:ext cx="246063" cy="873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6" name="Google Shape;6876;p41"/>
          <p:cNvSpPr txBox="1"/>
          <p:nvPr/>
        </p:nvSpPr>
        <p:spPr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A</a:t>
            </a:r>
            <a:endParaRPr/>
          </a:p>
        </p:txBody>
      </p:sp>
      <p:grpSp>
        <p:nvGrpSpPr>
          <p:cNvPr id="6877" name="Google Shape;6877;p41"/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6878" name="Google Shape;6878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879" name="Google Shape;6879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880" name="Google Shape;6880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81" name="Google Shape;6881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2" name="Google Shape;6882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3" name="Google Shape;6883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4" name="Google Shape;6884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85" name="Google Shape;6885;p41"/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6886" name="Google Shape;6886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887" name="Google Shape;6887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888" name="Google Shape;6888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89" name="Google Shape;6889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0" name="Google Shape;6890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1" name="Google Shape;6891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2" name="Google Shape;6892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93" name="Google Shape;6893;p41"/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6894" name="Google Shape;6894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895" name="Google Shape;6895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896" name="Google Shape;6896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97" name="Google Shape;6897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8" name="Google Shape;6898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9" name="Google Shape;6899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0" name="Google Shape;6900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01" name="Google Shape;6901;p41"/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6902" name="Google Shape;6902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03" name="Google Shape;6903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04" name="Google Shape;6904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05" name="Google Shape;6905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6" name="Google Shape;6906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7" name="Google Shape;6907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8" name="Google Shape;6908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09" name="Google Shape;6909;p41"/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6910" name="Google Shape;6910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11" name="Google Shape;6911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12" name="Google Shape;6912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13" name="Google Shape;6913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4" name="Google Shape;6914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5" name="Google Shape;6915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6" name="Google Shape;6916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7" name="Google Shape;6917;p41"/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6918" name="Google Shape;6918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19" name="Google Shape;6919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20" name="Google Shape;6920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21" name="Google Shape;6921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2" name="Google Shape;6922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3" name="Google Shape;6923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4" name="Google Shape;6924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925" name="Google Shape;6925;p41"/>
          <p:cNvSpPr/>
          <p:nvPr/>
        </p:nvSpPr>
        <p:spPr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6" name="Google Shape;6926;p41"/>
          <p:cNvCxnSpPr/>
          <p:nvPr/>
        </p:nvCxnSpPr>
        <p:spPr>
          <a:xfrm>
            <a:off x="3706725" y="4494116"/>
            <a:ext cx="969963" cy="682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27" name="Google Shape;6927;p41"/>
          <p:cNvCxnSpPr/>
          <p:nvPr/>
        </p:nvCxnSpPr>
        <p:spPr>
          <a:xfrm>
            <a:off x="4209963" y="4781453"/>
            <a:ext cx="109537" cy="7937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28" name="Google Shape;6928;p41"/>
          <p:cNvCxnSpPr/>
          <p:nvPr/>
        </p:nvCxnSpPr>
        <p:spPr>
          <a:xfrm rot="10800000" flipH="1">
            <a:off x="4027400" y="4976716"/>
            <a:ext cx="222250" cy="444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29" name="Google Shape;6929;p41"/>
          <p:cNvCxnSpPr/>
          <p:nvPr/>
        </p:nvCxnSpPr>
        <p:spPr>
          <a:xfrm rot="10800000" flipH="1">
            <a:off x="3754350" y="4808441"/>
            <a:ext cx="177800" cy="1063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0" name="Google Shape;6930;p41"/>
          <p:cNvCxnSpPr/>
          <p:nvPr/>
        </p:nvCxnSpPr>
        <p:spPr>
          <a:xfrm rot="10800000" flipH="1">
            <a:off x="3468600" y="5095778"/>
            <a:ext cx="188913" cy="952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1" name="Google Shape;6931;p41"/>
          <p:cNvCxnSpPr/>
          <p:nvPr/>
        </p:nvCxnSpPr>
        <p:spPr>
          <a:xfrm rot="10800000" flipH="1">
            <a:off x="4224250" y="5024341"/>
            <a:ext cx="231775" cy="24447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2" name="Google Shape;6932;p41"/>
          <p:cNvCxnSpPr/>
          <p:nvPr/>
        </p:nvCxnSpPr>
        <p:spPr>
          <a:xfrm rot="10800000">
            <a:off x="4675100" y="5011641"/>
            <a:ext cx="327025" cy="1190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3" name="Google Shape;6933;p41"/>
          <p:cNvCxnSpPr/>
          <p:nvPr/>
        </p:nvCxnSpPr>
        <p:spPr>
          <a:xfrm rot="10800000" flipH="1">
            <a:off x="4662400" y="4676678"/>
            <a:ext cx="260350" cy="1889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4" name="Google Shape;6934;p41"/>
          <p:cNvCxnSpPr/>
          <p:nvPr/>
        </p:nvCxnSpPr>
        <p:spPr>
          <a:xfrm rot="10800000">
            <a:off x="3708313" y="4551266"/>
            <a:ext cx="207962" cy="841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5" name="Google Shape;6935;p41"/>
          <p:cNvSpPr txBox="1"/>
          <p:nvPr/>
        </p:nvSpPr>
        <p:spPr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C</a:t>
            </a:r>
            <a:endParaRPr/>
          </a:p>
        </p:txBody>
      </p:sp>
      <p:sp>
        <p:nvSpPr>
          <p:cNvPr id="6936" name="Google Shape;6936;p41"/>
          <p:cNvSpPr/>
          <p:nvPr/>
        </p:nvSpPr>
        <p:spPr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37" name="Google Shape;6937;p41"/>
          <p:cNvCxnSpPr/>
          <p:nvPr/>
        </p:nvCxnSpPr>
        <p:spPr>
          <a:xfrm>
            <a:off x="6899188" y="3943253"/>
            <a:ext cx="1062037" cy="698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8" name="Google Shape;6938;p41"/>
          <p:cNvCxnSpPr/>
          <p:nvPr/>
        </p:nvCxnSpPr>
        <p:spPr>
          <a:xfrm>
            <a:off x="7450050" y="4233766"/>
            <a:ext cx="120650" cy="825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9" name="Google Shape;6939;p41"/>
          <p:cNvCxnSpPr/>
          <p:nvPr/>
        </p:nvCxnSpPr>
        <p:spPr>
          <a:xfrm rot="10800000" flipH="1">
            <a:off x="7250025" y="4433791"/>
            <a:ext cx="242888" cy="444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0" name="Google Shape;6940;p41"/>
          <p:cNvCxnSpPr/>
          <p:nvPr/>
        </p:nvCxnSpPr>
        <p:spPr>
          <a:xfrm rot="10800000" flipH="1">
            <a:off x="6951575" y="4262341"/>
            <a:ext cx="195263" cy="1063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1" name="Google Shape;6941;p41"/>
          <p:cNvCxnSpPr/>
          <p:nvPr/>
        </p:nvCxnSpPr>
        <p:spPr>
          <a:xfrm rot="10800000" flipH="1">
            <a:off x="6638838" y="4554441"/>
            <a:ext cx="206375" cy="952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2" name="Google Shape;6942;p41"/>
          <p:cNvCxnSpPr/>
          <p:nvPr/>
        </p:nvCxnSpPr>
        <p:spPr>
          <a:xfrm rot="10800000" flipH="1">
            <a:off x="7465925" y="4481416"/>
            <a:ext cx="254000" cy="2476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3" name="Google Shape;6943;p41"/>
          <p:cNvCxnSpPr/>
          <p:nvPr/>
        </p:nvCxnSpPr>
        <p:spPr>
          <a:xfrm rot="10800000">
            <a:off x="7929475" y="4460778"/>
            <a:ext cx="358775" cy="1206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4" name="Google Shape;6944;p41"/>
          <p:cNvCxnSpPr/>
          <p:nvPr/>
        </p:nvCxnSpPr>
        <p:spPr>
          <a:xfrm rot="10800000" flipH="1">
            <a:off x="7945350" y="4127403"/>
            <a:ext cx="285750" cy="19208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5" name="Google Shape;6945;p41"/>
          <p:cNvCxnSpPr/>
          <p:nvPr/>
        </p:nvCxnSpPr>
        <p:spPr>
          <a:xfrm rot="10800000">
            <a:off x="6900775" y="4000403"/>
            <a:ext cx="227013" cy="857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46" name="Google Shape;6946;p41"/>
          <p:cNvSpPr txBox="1"/>
          <p:nvPr/>
        </p:nvSpPr>
        <p:spPr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B</a:t>
            </a:r>
            <a:endParaRPr/>
          </a:p>
        </p:txBody>
      </p:sp>
      <p:cxnSp>
        <p:nvCxnSpPr>
          <p:cNvPr id="6947" name="Google Shape;6947;p41"/>
          <p:cNvCxnSpPr/>
          <p:nvPr/>
        </p:nvCxnSpPr>
        <p:spPr>
          <a:xfrm>
            <a:off x="3533688" y="2666903"/>
            <a:ext cx="238125" cy="2619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8" name="Google Shape;6948;p41"/>
          <p:cNvCxnSpPr/>
          <p:nvPr/>
        </p:nvCxnSpPr>
        <p:spPr>
          <a:xfrm>
            <a:off x="2789150" y="2906616"/>
            <a:ext cx="831850" cy="619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9" name="Google Shape;6949;p41"/>
          <p:cNvCxnSpPr/>
          <p:nvPr/>
        </p:nvCxnSpPr>
        <p:spPr>
          <a:xfrm rot="10800000" flipH="1">
            <a:off x="2385925" y="3030441"/>
            <a:ext cx="1303338" cy="2778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0" name="Google Shape;6950;p41"/>
          <p:cNvCxnSpPr/>
          <p:nvPr/>
        </p:nvCxnSpPr>
        <p:spPr>
          <a:xfrm>
            <a:off x="5067213" y="2468466"/>
            <a:ext cx="307975" cy="5730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1" name="Google Shape;6951;p41"/>
          <p:cNvCxnSpPr/>
          <p:nvPr/>
        </p:nvCxnSpPr>
        <p:spPr>
          <a:xfrm flipH="1">
            <a:off x="5576800" y="2446241"/>
            <a:ext cx="384175" cy="5794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2" name="Google Shape;6952;p41"/>
          <p:cNvCxnSpPr/>
          <p:nvPr/>
        </p:nvCxnSpPr>
        <p:spPr>
          <a:xfrm>
            <a:off x="7921538" y="2957416"/>
            <a:ext cx="215900" cy="10461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3" name="Google Shape;6953;p41"/>
          <p:cNvCxnSpPr/>
          <p:nvPr/>
        </p:nvCxnSpPr>
        <p:spPr>
          <a:xfrm flipH="1">
            <a:off x="8288250" y="3308253"/>
            <a:ext cx="241300" cy="6921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4" name="Google Shape;6954;p41"/>
          <p:cNvCxnSpPr/>
          <p:nvPr/>
        </p:nvCxnSpPr>
        <p:spPr>
          <a:xfrm rot="10800000">
            <a:off x="8605750" y="4630641"/>
            <a:ext cx="796925" cy="6143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5" name="Google Shape;6955;p41"/>
          <p:cNvCxnSpPr/>
          <p:nvPr/>
        </p:nvCxnSpPr>
        <p:spPr>
          <a:xfrm rot="10800000">
            <a:off x="6470563" y="4751291"/>
            <a:ext cx="285750" cy="11604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6" name="Google Shape;6956;p41"/>
          <p:cNvCxnSpPr/>
          <p:nvPr/>
        </p:nvCxnSpPr>
        <p:spPr>
          <a:xfrm rot="10800000">
            <a:off x="5219613" y="5102128"/>
            <a:ext cx="371475" cy="9731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7" name="Google Shape;6957;p41"/>
          <p:cNvCxnSpPr/>
          <p:nvPr/>
        </p:nvCxnSpPr>
        <p:spPr>
          <a:xfrm rot="10800000">
            <a:off x="4295688" y="5249766"/>
            <a:ext cx="244475" cy="6619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8" name="Google Shape;6958;p41"/>
          <p:cNvCxnSpPr/>
          <p:nvPr/>
        </p:nvCxnSpPr>
        <p:spPr>
          <a:xfrm rot="10800000" flipH="1">
            <a:off x="2941550" y="5218016"/>
            <a:ext cx="401638" cy="209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9" name="Google Shape;6959;p41"/>
          <p:cNvCxnSpPr/>
          <p:nvPr/>
        </p:nvCxnSpPr>
        <p:spPr>
          <a:xfrm>
            <a:off x="2535150" y="5075141"/>
            <a:ext cx="450850" cy="1158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0" name="Google Shape;6960;p41"/>
          <p:cNvCxnSpPr/>
          <p:nvPr/>
        </p:nvCxnSpPr>
        <p:spPr>
          <a:xfrm>
            <a:off x="2306550" y="4433791"/>
            <a:ext cx="996950" cy="47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1" name="Google Shape;6961;p41"/>
          <p:cNvCxnSpPr/>
          <p:nvPr/>
        </p:nvCxnSpPr>
        <p:spPr>
          <a:xfrm rot="10800000">
            <a:off x="7646900" y="4779866"/>
            <a:ext cx="1047750" cy="9667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2" name="Google Shape;6962;p41"/>
          <p:cNvCxnSpPr/>
          <p:nvPr/>
        </p:nvCxnSpPr>
        <p:spPr>
          <a:xfrm flipH="1">
            <a:off x="8716875" y="4368703"/>
            <a:ext cx="541338" cy="2492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63" name="Google Shape;6963;p41"/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6964" name="Google Shape;6964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65" name="Google Shape;6965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66" name="Google Shape;6966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67" name="Google Shape;6967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8" name="Google Shape;6968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9" name="Google Shape;6969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0" name="Google Shape;6970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71" name="Google Shape;6971;p41"/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6972" name="Google Shape;6972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73" name="Google Shape;6973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74" name="Google Shape;6974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75" name="Google Shape;6975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6" name="Google Shape;6976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7" name="Google Shape;6977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8" name="Google Shape;6978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79" name="Google Shape;6979;p41"/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6980" name="Google Shape;6980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81" name="Google Shape;6981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82" name="Google Shape;6982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83" name="Google Shape;6983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4" name="Google Shape;6984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5" name="Google Shape;6985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6" name="Google Shape;6986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87" name="Google Shape;6987;p41"/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6988" name="Google Shape;6988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89" name="Google Shape;6989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90" name="Google Shape;6990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91" name="Google Shape;6991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2" name="Google Shape;6992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3" name="Google Shape;6993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4" name="Google Shape;6994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95" name="Google Shape;6995;p41"/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6996" name="Google Shape;6996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97" name="Google Shape;6997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98" name="Google Shape;6998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99" name="Google Shape;6999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0" name="Google Shape;7000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1" name="Google Shape;7001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2" name="Google Shape;7002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03" name="Google Shape;7003;p41"/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7004" name="Google Shape;7004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05" name="Google Shape;7005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06" name="Google Shape;7006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07" name="Google Shape;7007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8" name="Google Shape;7008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9" name="Google Shape;7009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0" name="Google Shape;7010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11" name="Google Shape;7011;p41"/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7012" name="Google Shape;7012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13" name="Google Shape;7013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14" name="Google Shape;7014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15" name="Google Shape;7015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6" name="Google Shape;7016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7" name="Google Shape;7017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8" name="Google Shape;7018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19" name="Google Shape;7019;p41"/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7020" name="Google Shape;7020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21" name="Google Shape;7021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22" name="Google Shape;7022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23" name="Google Shape;7023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4" name="Google Shape;7024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5" name="Google Shape;7025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6" name="Google Shape;7026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27" name="Google Shape;7027;p41"/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7028" name="Google Shape;7028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29" name="Google Shape;7029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30" name="Google Shape;7030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31" name="Google Shape;7031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2" name="Google Shape;7032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3" name="Google Shape;7033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4" name="Google Shape;7034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35" name="Google Shape;7035;p41"/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7036" name="Google Shape;7036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37" name="Google Shape;7037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38" name="Google Shape;7038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39" name="Google Shape;7039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0" name="Google Shape;7040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1" name="Google Shape;7041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2" name="Google Shape;7042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43" name="Google Shape;7043;p41"/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7044" name="Google Shape;7044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45" name="Google Shape;7045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46" name="Google Shape;7046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47" name="Google Shape;7047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8" name="Google Shape;7048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9" name="Google Shape;7049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0" name="Google Shape;7050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51" name="Google Shape;7051;p41"/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7052" name="Google Shape;7052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53" name="Google Shape;7053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54" name="Google Shape;7054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55" name="Google Shape;7055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6" name="Google Shape;7056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7" name="Google Shape;7057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8" name="Google Shape;7058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59" name="Google Shape;7059;p41"/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7060" name="Google Shape;7060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61" name="Google Shape;7061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62" name="Google Shape;7062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63" name="Google Shape;7063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4" name="Google Shape;7064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5" name="Google Shape;7065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6" name="Google Shape;7066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67" name="Google Shape;7067;p41"/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7068" name="Google Shape;7068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69" name="Google Shape;7069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70" name="Google Shape;7070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71" name="Google Shape;7071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2" name="Google Shape;7072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3" name="Google Shape;7073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4" name="Google Shape;7074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75" name="Google Shape;7075;p41"/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7076" name="Google Shape;7076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77" name="Google Shape;7077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78" name="Google Shape;7078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79" name="Google Shape;7079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0" name="Google Shape;7080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1" name="Google Shape;7081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2" name="Google Shape;7082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83" name="Google Shape;7083;p41"/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7084" name="Google Shape;7084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85" name="Google Shape;7085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86" name="Google Shape;7086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87" name="Google Shape;7087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8" name="Google Shape;7088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9" name="Google Shape;7089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0" name="Google Shape;7090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91" name="Google Shape;7091;p41"/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7092" name="Google Shape;7092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93" name="Google Shape;7093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94" name="Google Shape;7094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95" name="Google Shape;7095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6" name="Google Shape;7096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7" name="Google Shape;7097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8" name="Google Shape;7098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99" name="Google Shape;7099;p41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grpSp>
        <p:nvGrpSpPr>
          <p:cNvPr id="7100" name="Google Shape;7100;p41"/>
          <p:cNvGrpSpPr/>
          <p:nvPr/>
        </p:nvGrpSpPr>
        <p:grpSpPr>
          <a:xfrm>
            <a:off x="1589588" y="1850610"/>
            <a:ext cx="8467870" cy="4691676"/>
            <a:chOff x="124589" y="1837771"/>
            <a:chExt cx="8466729" cy="4692037"/>
          </a:xfrm>
        </p:grpSpPr>
        <p:grpSp>
          <p:nvGrpSpPr>
            <p:cNvPr id="7101" name="Google Shape;7101;p41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102" name="Google Shape;7102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3" name="Google Shape;7103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04" name="Google Shape;7104;p41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105" name="Google Shape;7105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6" name="Google Shape;7106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07" name="Google Shape;7107;p41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108" name="Google Shape;7108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9" name="Google Shape;7109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10" name="Google Shape;7110;p41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111" name="Google Shape;7111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2" name="Google Shape;7112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13" name="Google Shape;7113;p41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114" name="Google Shape;7114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5" name="Google Shape;7115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16" name="Google Shape;7116;p41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117" name="Google Shape;7117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8" name="Google Shape;7118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19" name="Google Shape;7119;p41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120" name="Google Shape;7120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1" name="Google Shape;7121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22" name="Google Shape;7122;p41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123" name="Google Shape;7123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4" name="Google Shape;7124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25" name="Google Shape;7125;p41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126" name="Google Shape;7126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7" name="Google Shape;7127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28" name="Google Shape;7128;p41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129" name="Google Shape;7129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0" name="Google Shape;7130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31" name="Google Shape;7131;p41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132" name="Google Shape;7132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3" name="Google Shape;7133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34" name="Google Shape;7134;p41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135" name="Google Shape;7135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6" name="Google Shape;7136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37" name="Google Shape;7137;p41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138" name="Google Shape;7138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9" name="Google Shape;7139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40" name="Google Shape;7140;p41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141" name="Google Shape;7141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2" name="Google Shape;7142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43" name="Google Shape;7143;p41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144" name="Google Shape;7144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5" name="Google Shape;7145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46" name="Google Shape;7146;p41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147" name="Google Shape;7147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8" name="Google Shape;7148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sp>
          <p:nvSpPr>
            <p:cNvPr id="7149" name="Google Shape;7149;p41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150" name="Google Shape;7150;p41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151" name="Google Shape;7151;p41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152" name="Google Shape;7152;p41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153" name="Google Shape;7153;p41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154" name="Google Shape;7154;p41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sp>
        <p:nvSpPr>
          <p:cNvPr id="7155" name="Google Shape;7155;p41"/>
          <p:cNvSpPr txBox="1"/>
          <p:nvPr/>
        </p:nvSpPr>
        <p:spPr>
          <a:xfrm>
            <a:off x="1499042" y="1163204"/>
            <a:ext cx="9720792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if one global ISP is viable business, there will be competitors ….</a:t>
            </a:r>
            <a:endParaRPr/>
          </a:p>
        </p:txBody>
      </p:sp>
      <p:grpSp>
        <p:nvGrpSpPr>
          <p:cNvPr id="7156" name="Google Shape;7156;p41"/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7157" name="Google Shape;7157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158" name="Google Shape;7158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159" name="Google Shape;7159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60" name="Google Shape;7160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1" name="Google Shape;7161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2" name="Google Shape;7162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3" name="Google Shape;7163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6744E-88A5-2D04-7F8E-299972FF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353EB-0B8C-8B45-14C6-16CB13F3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Google Shape;7170;p42"/>
          <p:cNvSpPr/>
          <p:nvPr/>
        </p:nvSpPr>
        <p:spPr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71" name="Google Shape;7171;p42"/>
          <p:cNvCxnSpPr/>
          <p:nvPr/>
        </p:nvCxnSpPr>
        <p:spPr>
          <a:xfrm>
            <a:off x="4108363" y="3025678"/>
            <a:ext cx="1146175" cy="730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2" name="Google Shape;7172;p42"/>
          <p:cNvCxnSpPr/>
          <p:nvPr/>
        </p:nvCxnSpPr>
        <p:spPr>
          <a:xfrm>
            <a:off x="4702088" y="3325716"/>
            <a:ext cx="130175" cy="841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3" name="Google Shape;7173;p42"/>
          <p:cNvCxnSpPr/>
          <p:nvPr/>
        </p:nvCxnSpPr>
        <p:spPr>
          <a:xfrm rot="10800000" flipH="1">
            <a:off x="4486188" y="3530503"/>
            <a:ext cx="263525" cy="4603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4" name="Google Shape;7174;p42"/>
          <p:cNvCxnSpPr/>
          <p:nvPr/>
        </p:nvCxnSpPr>
        <p:spPr>
          <a:xfrm rot="10800000" flipH="1">
            <a:off x="4165513" y="3354291"/>
            <a:ext cx="209550" cy="1095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5" name="Google Shape;7175;p42"/>
          <p:cNvCxnSpPr/>
          <p:nvPr/>
        </p:nvCxnSpPr>
        <p:spPr>
          <a:xfrm rot="10800000" flipH="1">
            <a:off x="3827375" y="3654328"/>
            <a:ext cx="222250" cy="984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6" name="Google Shape;7176;p42"/>
          <p:cNvCxnSpPr/>
          <p:nvPr/>
        </p:nvCxnSpPr>
        <p:spPr>
          <a:xfrm rot="10800000" flipH="1">
            <a:off x="4719550" y="3579716"/>
            <a:ext cx="273050" cy="254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7" name="Google Shape;7177;p42"/>
          <p:cNvCxnSpPr/>
          <p:nvPr/>
        </p:nvCxnSpPr>
        <p:spPr>
          <a:xfrm rot="10800000">
            <a:off x="5251363" y="3565428"/>
            <a:ext cx="387350" cy="1254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8" name="Google Shape;7178;p42"/>
          <p:cNvCxnSpPr/>
          <p:nvPr/>
        </p:nvCxnSpPr>
        <p:spPr>
          <a:xfrm rot="10800000" flipH="1">
            <a:off x="5237075" y="3216178"/>
            <a:ext cx="307975" cy="19843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9" name="Google Shape;7179;p42"/>
          <p:cNvCxnSpPr/>
          <p:nvPr/>
        </p:nvCxnSpPr>
        <p:spPr>
          <a:xfrm rot="10800000">
            <a:off x="4109950" y="3086003"/>
            <a:ext cx="246063" cy="873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0" name="Google Shape;7180;p42"/>
          <p:cNvSpPr txBox="1"/>
          <p:nvPr/>
        </p:nvSpPr>
        <p:spPr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A</a:t>
            </a:r>
            <a:endParaRPr/>
          </a:p>
        </p:txBody>
      </p:sp>
      <p:grpSp>
        <p:nvGrpSpPr>
          <p:cNvPr id="7181" name="Google Shape;7181;p42"/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7182" name="Google Shape;7182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183" name="Google Shape;7183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184" name="Google Shape;7184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85" name="Google Shape;7185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6" name="Google Shape;7186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7" name="Google Shape;7187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8" name="Google Shape;7188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89" name="Google Shape;7189;p42"/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7190" name="Google Shape;7190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191" name="Google Shape;7191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192" name="Google Shape;7192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93" name="Google Shape;7193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4" name="Google Shape;7194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5" name="Google Shape;7195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6" name="Google Shape;7196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97" name="Google Shape;7197;p42"/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7198" name="Google Shape;7198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199" name="Google Shape;7199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00" name="Google Shape;7200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01" name="Google Shape;7201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2" name="Google Shape;7202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3" name="Google Shape;7203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4" name="Google Shape;7204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05" name="Google Shape;7205;p42"/>
          <p:cNvSpPr/>
          <p:nvPr/>
        </p:nvSpPr>
        <p:spPr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06" name="Google Shape;7206;p42"/>
          <p:cNvCxnSpPr/>
          <p:nvPr/>
        </p:nvCxnSpPr>
        <p:spPr>
          <a:xfrm>
            <a:off x="3706725" y="4494116"/>
            <a:ext cx="969963" cy="682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07" name="Google Shape;7207;p42"/>
          <p:cNvCxnSpPr/>
          <p:nvPr/>
        </p:nvCxnSpPr>
        <p:spPr>
          <a:xfrm>
            <a:off x="4209963" y="4781453"/>
            <a:ext cx="109537" cy="7937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08" name="Google Shape;7208;p42"/>
          <p:cNvCxnSpPr/>
          <p:nvPr/>
        </p:nvCxnSpPr>
        <p:spPr>
          <a:xfrm rot="10800000" flipH="1">
            <a:off x="4027400" y="4976716"/>
            <a:ext cx="222250" cy="444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09" name="Google Shape;7209;p42"/>
          <p:cNvCxnSpPr/>
          <p:nvPr/>
        </p:nvCxnSpPr>
        <p:spPr>
          <a:xfrm rot="10800000" flipH="1">
            <a:off x="3754350" y="4808441"/>
            <a:ext cx="177800" cy="1063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0" name="Google Shape;7210;p42"/>
          <p:cNvCxnSpPr/>
          <p:nvPr/>
        </p:nvCxnSpPr>
        <p:spPr>
          <a:xfrm rot="10800000" flipH="1">
            <a:off x="3468600" y="5095778"/>
            <a:ext cx="188913" cy="952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1" name="Google Shape;7211;p42"/>
          <p:cNvCxnSpPr/>
          <p:nvPr/>
        </p:nvCxnSpPr>
        <p:spPr>
          <a:xfrm rot="10800000" flipH="1">
            <a:off x="4224250" y="5024341"/>
            <a:ext cx="231775" cy="24447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2" name="Google Shape;7212;p42"/>
          <p:cNvCxnSpPr/>
          <p:nvPr/>
        </p:nvCxnSpPr>
        <p:spPr>
          <a:xfrm rot="10800000">
            <a:off x="4675100" y="5011641"/>
            <a:ext cx="327025" cy="1190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3" name="Google Shape;7213;p42"/>
          <p:cNvCxnSpPr/>
          <p:nvPr/>
        </p:nvCxnSpPr>
        <p:spPr>
          <a:xfrm rot="10800000" flipH="1">
            <a:off x="4662400" y="4676678"/>
            <a:ext cx="260350" cy="1889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4" name="Google Shape;7214;p42"/>
          <p:cNvCxnSpPr/>
          <p:nvPr/>
        </p:nvCxnSpPr>
        <p:spPr>
          <a:xfrm rot="10800000">
            <a:off x="3708313" y="4551266"/>
            <a:ext cx="207962" cy="841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15" name="Google Shape;7215;p42"/>
          <p:cNvSpPr txBox="1"/>
          <p:nvPr/>
        </p:nvSpPr>
        <p:spPr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C</a:t>
            </a:r>
            <a:endParaRPr/>
          </a:p>
        </p:txBody>
      </p:sp>
      <p:sp>
        <p:nvSpPr>
          <p:cNvPr id="7216" name="Google Shape;7216;p42"/>
          <p:cNvSpPr/>
          <p:nvPr/>
        </p:nvSpPr>
        <p:spPr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17" name="Google Shape;7217;p42"/>
          <p:cNvCxnSpPr/>
          <p:nvPr/>
        </p:nvCxnSpPr>
        <p:spPr>
          <a:xfrm>
            <a:off x="6899188" y="3943253"/>
            <a:ext cx="1062037" cy="698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8" name="Google Shape;7218;p42"/>
          <p:cNvCxnSpPr/>
          <p:nvPr/>
        </p:nvCxnSpPr>
        <p:spPr>
          <a:xfrm>
            <a:off x="7450050" y="4233766"/>
            <a:ext cx="120650" cy="825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9" name="Google Shape;7219;p42"/>
          <p:cNvCxnSpPr/>
          <p:nvPr/>
        </p:nvCxnSpPr>
        <p:spPr>
          <a:xfrm rot="10800000" flipH="1">
            <a:off x="7250025" y="4433791"/>
            <a:ext cx="242888" cy="444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20" name="Google Shape;7220;p42"/>
          <p:cNvCxnSpPr/>
          <p:nvPr/>
        </p:nvCxnSpPr>
        <p:spPr>
          <a:xfrm rot="10800000" flipH="1">
            <a:off x="6951575" y="4262341"/>
            <a:ext cx="195263" cy="1063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21" name="Google Shape;7221;p42"/>
          <p:cNvCxnSpPr/>
          <p:nvPr/>
        </p:nvCxnSpPr>
        <p:spPr>
          <a:xfrm rot="10800000" flipH="1">
            <a:off x="6638838" y="4554441"/>
            <a:ext cx="206375" cy="952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22" name="Google Shape;7222;p42"/>
          <p:cNvCxnSpPr/>
          <p:nvPr/>
        </p:nvCxnSpPr>
        <p:spPr>
          <a:xfrm rot="10800000" flipH="1">
            <a:off x="7465925" y="4481416"/>
            <a:ext cx="254000" cy="2476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23" name="Google Shape;7223;p42"/>
          <p:cNvCxnSpPr/>
          <p:nvPr/>
        </p:nvCxnSpPr>
        <p:spPr>
          <a:xfrm rot="10800000">
            <a:off x="7929475" y="4460778"/>
            <a:ext cx="358775" cy="1206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24" name="Google Shape;7224;p42"/>
          <p:cNvCxnSpPr/>
          <p:nvPr/>
        </p:nvCxnSpPr>
        <p:spPr>
          <a:xfrm rot="10800000" flipH="1">
            <a:off x="7945350" y="4127403"/>
            <a:ext cx="285750" cy="19208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25" name="Google Shape;7225;p42"/>
          <p:cNvCxnSpPr/>
          <p:nvPr/>
        </p:nvCxnSpPr>
        <p:spPr>
          <a:xfrm rot="10800000">
            <a:off x="6900775" y="4000403"/>
            <a:ext cx="227013" cy="857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26" name="Google Shape;7226;p42"/>
          <p:cNvSpPr txBox="1"/>
          <p:nvPr/>
        </p:nvSpPr>
        <p:spPr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B</a:t>
            </a:r>
            <a:endParaRPr/>
          </a:p>
        </p:txBody>
      </p:sp>
      <p:cxnSp>
        <p:nvCxnSpPr>
          <p:cNvPr id="7227" name="Google Shape;7227;p42"/>
          <p:cNvCxnSpPr/>
          <p:nvPr/>
        </p:nvCxnSpPr>
        <p:spPr>
          <a:xfrm>
            <a:off x="3533688" y="2666903"/>
            <a:ext cx="238125" cy="2619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28" name="Google Shape;7228;p42"/>
          <p:cNvCxnSpPr/>
          <p:nvPr/>
        </p:nvCxnSpPr>
        <p:spPr>
          <a:xfrm>
            <a:off x="2789150" y="2906616"/>
            <a:ext cx="831850" cy="619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29" name="Google Shape;7229;p42"/>
          <p:cNvCxnSpPr/>
          <p:nvPr/>
        </p:nvCxnSpPr>
        <p:spPr>
          <a:xfrm rot="10800000" flipH="1">
            <a:off x="2385925" y="3030441"/>
            <a:ext cx="1303338" cy="2778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0" name="Google Shape;7230;p42"/>
          <p:cNvCxnSpPr/>
          <p:nvPr/>
        </p:nvCxnSpPr>
        <p:spPr>
          <a:xfrm>
            <a:off x="5067213" y="2468466"/>
            <a:ext cx="307975" cy="5730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1" name="Google Shape;7231;p42"/>
          <p:cNvCxnSpPr/>
          <p:nvPr/>
        </p:nvCxnSpPr>
        <p:spPr>
          <a:xfrm flipH="1">
            <a:off x="5576800" y="2446241"/>
            <a:ext cx="384175" cy="5794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2" name="Google Shape;7232;p42"/>
          <p:cNvCxnSpPr/>
          <p:nvPr/>
        </p:nvCxnSpPr>
        <p:spPr>
          <a:xfrm>
            <a:off x="7921538" y="2957416"/>
            <a:ext cx="215900" cy="10461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3" name="Google Shape;7233;p42"/>
          <p:cNvCxnSpPr/>
          <p:nvPr/>
        </p:nvCxnSpPr>
        <p:spPr>
          <a:xfrm flipH="1">
            <a:off x="8288250" y="3308253"/>
            <a:ext cx="241300" cy="6921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4" name="Google Shape;7234;p42"/>
          <p:cNvCxnSpPr/>
          <p:nvPr/>
        </p:nvCxnSpPr>
        <p:spPr>
          <a:xfrm rot="10800000">
            <a:off x="8605750" y="4630641"/>
            <a:ext cx="796925" cy="6143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5" name="Google Shape;7235;p42"/>
          <p:cNvCxnSpPr/>
          <p:nvPr/>
        </p:nvCxnSpPr>
        <p:spPr>
          <a:xfrm rot="10800000">
            <a:off x="6470563" y="4751291"/>
            <a:ext cx="285750" cy="11604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6" name="Google Shape;7236;p42"/>
          <p:cNvCxnSpPr/>
          <p:nvPr/>
        </p:nvCxnSpPr>
        <p:spPr>
          <a:xfrm rot="10800000">
            <a:off x="5219613" y="5102128"/>
            <a:ext cx="371475" cy="9731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7" name="Google Shape;7237;p42"/>
          <p:cNvCxnSpPr/>
          <p:nvPr/>
        </p:nvCxnSpPr>
        <p:spPr>
          <a:xfrm rot="10800000">
            <a:off x="4295688" y="5249766"/>
            <a:ext cx="244475" cy="6619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8" name="Google Shape;7238;p42"/>
          <p:cNvCxnSpPr/>
          <p:nvPr/>
        </p:nvCxnSpPr>
        <p:spPr>
          <a:xfrm rot="10800000" flipH="1">
            <a:off x="2941550" y="5218016"/>
            <a:ext cx="401638" cy="209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9" name="Google Shape;7239;p42"/>
          <p:cNvCxnSpPr/>
          <p:nvPr/>
        </p:nvCxnSpPr>
        <p:spPr>
          <a:xfrm>
            <a:off x="2535150" y="5075141"/>
            <a:ext cx="450850" cy="1158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40" name="Google Shape;7240;p42"/>
          <p:cNvCxnSpPr/>
          <p:nvPr/>
        </p:nvCxnSpPr>
        <p:spPr>
          <a:xfrm>
            <a:off x="2306550" y="4433791"/>
            <a:ext cx="996950" cy="47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41" name="Google Shape;7241;p42"/>
          <p:cNvCxnSpPr/>
          <p:nvPr/>
        </p:nvCxnSpPr>
        <p:spPr>
          <a:xfrm rot="10800000">
            <a:off x="7646900" y="4779866"/>
            <a:ext cx="1047750" cy="9667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42" name="Google Shape;7242;p42"/>
          <p:cNvCxnSpPr/>
          <p:nvPr/>
        </p:nvCxnSpPr>
        <p:spPr>
          <a:xfrm flipH="1">
            <a:off x="8716875" y="4368703"/>
            <a:ext cx="541338" cy="2492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43" name="Google Shape;7243;p42"/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7244" name="Google Shape;7244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45" name="Google Shape;7245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46" name="Google Shape;7246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47" name="Google Shape;7247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8" name="Google Shape;7248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9" name="Google Shape;7249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0" name="Google Shape;7250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51" name="Google Shape;7251;p42"/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7252" name="Google Shape;7252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53" name="Google Shape;7253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54" name="Google Shape;7254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55" name="Google Shape;7255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6" name="Google Shape;7256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7" name="Google Shape;7257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8" name="Google Shape;7258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59" name="Google Shape;7259;p42"/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7260" name="Google Shape;7260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61" name="Google Shape;7261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62" name="Google Shape;7262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63" name="Google Shape;7263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4" name="Google Shape;7264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5" name="Google Shape;7265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6" name="Google Shape;7266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67" name="Google Shape;7267;p42"/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7268" name="Google Shape;7268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69" name="Google Shape;7269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70" name="Google Shape;7270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71" name="Google Shape;7271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2" name="Google Shape;7272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3" name="Google Shape;7273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4" name="Google Shape;7274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75" name="Google Shape;7275;p42"/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7276" name="Google Shape;7276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77" name="Google Shape;7277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78" name="Google Shape;7278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79" name="Google Shape;7279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0" name="Google Shape;7280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1" name="Google Shape;7281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2" name="Google Shape;7282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83" name="Google Shape;7283;p42"/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7284" name="Google Shape;7284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85" name="Google Shape;7285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86" name="Google Shape;7286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87" name="Google Shape;7287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8" name="Google Shape;7288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9" name="Google Shape;7289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0" name="Google Shape;7290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91" name="Google Shape;7291;p42"/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7292" name="Google Shape;7292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93" name="Google Shape;7293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94" name="Google Shape;7294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95" name="Google Shape;7295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6" name="Google Shape;7296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7" name="Google Shape;7297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8" name="Google Shape;7298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99" name="Google Shape;7299;p42"/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7300" name="Google Shape;7300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301" name="Google Shape;7301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302" name="Google Shape;7302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03" name="Google Shape;7303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4" name="Google Shape;7304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5" name="Google Shape;7305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6" name="Google Shape;7306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07" name="Google Shape;7307;p42"/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7308" name="Google Shape;7308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309" name="Google Shape;7309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310" name="Google Shape;7310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11" name="Google Shape;7311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2" name="Google Shape;7312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3" name="Google Shape;7313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4" name="Google Shape;7314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15" name="Google Shape;7315;p42"/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7316" name="Google Shape;7316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317" name="Google Shape;7317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318" name="Google Shape;7318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19" name="Google Shape;7319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0" name="Google Shape;7320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1" name="Google Shape;7321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2" name="Google Shape;7322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23" name="Google Shape;7323;p42"/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7324" name="Google Shape;7324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325" name="Google Shape;7325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326" name="Google Shape;7326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27" name="Google Shape;7327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8" name="Google Shape;7328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9" name="Google Shape;7329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0" name="Google Shape;7330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31" name="Google Shape;7331;p42"/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7332" name="Google Shape;7332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333" name="Google Shape;7333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334" name="Google Shape;7334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35" name="Google Shape;7335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6" name="Google Shape;7336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7" name="Google Shape;7337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8" name="Google Shape;7338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339" name="Google Shape;7339;p42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grpSp>
        <p:nvGrpSpPr>
          <p:cNvPr id="7340" name="Google Shape;7340;p42"/>
          <p:cNvGrpSpPr/>
          <p:nvPr/>
        </p:nvGrpSpPr>
        <p:grpSpPr>
          <a:xfrm>
            <a:off x="1589588" y="1850610"/>
            <a:ext cx="8467870" cy="4691676"/>
            <a:chOff x="124589" y="1837771"/>
            <a:chExt cx="8466729" cy="4692037"/>
          </a:xfrm>
        </p:grpSpPr>
        <p:grpSp>
          <p:nvGrpSpPr>
            <p:cNvPr id="7341" name="Google Shape;7341;p42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342" name="Google Shape;7342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3" name="Google Shape;7343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44" name="Google Shape;7344;p42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345" name="Google Shape;7345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6" name="Google Shape;7346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47" name="Google Shape;7347;p42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348" name="Google Shape;7348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9" name="Google Shape;7349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50" name="Google Shape;7350;p42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351" name="Google Shape;7351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2" name="Google Shape;7352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53" name="Google Shape;7353;p42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354" name="Google Shape;7354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5" name="Google Shape;7355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56" name="Google Shape;7356;p42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357" name="Google Shape;7357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8" name="Google Shape;7358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59" name="Google Shape;7359;p42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360" name="Google Shape;7360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1" name="Google Shape;7361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62" name="Google Shape;7362;p42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363" name="Google Shape;7363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4" name="Google Shape;7364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65" name="Google Shape;7365;p42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366" name="Google Shape;7366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7" name="Google Shape;7367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68" name="Google Shape;7368;p42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369" name="Google Shape;7369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0" name="Google Shape;7370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71" name="Google Shape;7371;p42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372" name="Google Shape;7372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3" name="Google Shape;7373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74" name="Google Shape;7374;p42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375" name="Google Shape;7375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6" name="Google Shape;7376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77" name="Google Shape;7377;p42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378" name="Google Shape;7378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9" name="Google Shape;7379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80" name="Google Shape;7380;p42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381" name="Google Shape;7381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2" name="Google Shape;7382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83" name="Google Shape;7383;p42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384" name="Google Shape;7384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5" name="Google Shape;7385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86" name="Google Shape;7386;p42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387" name="Google Shape;7387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8" name="Google Shape;7388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sp>
          <p:nvSpPr>
            <p:cNvPr id="7389" name="Google Shape;7389;p42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390" name="Google Shape;7390;p42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391" name="Google Shape;7391;p42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392" name="Google Shape;7392;p42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393" name="Google Shape;7393;p42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394" name="Google Shape;7394;p42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sp>
        <p:nvSpPr>
          <p:cNvPr id="7395" name="Google Shape;7395;p42"/>
          <p:cNvSpPr txBox="1"/>
          <p:nvPr/>
        </p:nvSpPr>
        <p:spPr>
          <a:xfrm>
            <a:off x="1499042" y="1163204"/>
            <a:ext cx="9720792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if one global ISP is viable business, there will be competitors …. who will want to be connected</a:t>
            </a:r>
            <a:endParaRPr/>
          </a:p>
        </p:txBody>
      </p:sp>
      <p:grpSp>
        <p:nvGrpSpPr>
          <p:cNvPr id="7396" name="Google Shape;7396;p42"/>
          <p:cNvGrpSpPr/>
          <p:nvPr/>
        </p:nvGrpSpPr>
        <p:grpSpPr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7397" name="Google Shape;7397;p42"/>
            <p:cNvGrpSpPr/>
            <p:nvPr/>
          </p:nvGrpSpPr>
          <p:grpSpPr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7398" name="Google Shape;7398;p42"/>
              <p:cNvSpPr/>
              <p:nvPr/>
            </p:nvSpPr>
            <p:spPr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9" name="Google Shape;7399;p42"/>
              <p:cNvSpPr txBox="1"/>
              <p:nvPr/>
            </p:nvSpPr>
            <p:spPr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IXP</a:t>
                </a:r>
                <a:endParaRPr/>
              </a:p>
            </p:txBody>
          </p:sp>
        </p:grpSp>
        <p:cxnSp>
          <p:nvCxnSpPr>
            <p:cNvPr id="7400" name="Google Shape;7400;p42"/>
            <p:cNvCxnSpPr/>
            <p:nvPr/>
          </p:nvCxnSpPr>
          <p:spPr>
            <a:xfrm>
              <a:off x="4696844" y="3073933"/>
              <a:ext cx="980347" cy="3515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01" name="Google Shape;7401;p42"/>
            <p:cNvCxnSpPr>
              <a:endCxn id="7402" idx="1"/>
            </p:cNvCxnSpPr>
            <p:nvPr/>
          </p:nvCxnSpPr>
          <p:spPr>
            <a:xfrm>
              <a:off x="6137015" y="3146745"/>
              <a:ext cx="832500" cy="7854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403" name="Google Shape;7403;p42"/>
          <p:cNvGrpSpPr/>
          <p:nvPr/>
        </p:nvGrpSpPr>
        <p:grpSpPr>
          <a:xfrm>
            <a:off x="3570106" y="3762886"/>
            <a:ext cx="2938633" cy="1357363"/>
            <a:chOff x="2746015" y="3733001"/>
            <a:chExt cx="2937190" cy="1359445"/>
          </a:xfrm>
        </p:grpSpPr>
        <p:cxnSp>
          <p:nvCxnSpPr>
            <p:cNvPr id="7404" name="Google Shape;7404;p42"/>
            <p:cNvCxnSpPr>
              <a:stCxn id="7405" idx="5"/>
              <a:endCxn id="7406" idx="3"/>
            </p:cNvCxnSpPr>
            <p:nvPr/>
          </p:nvCxnSpPr>
          <p:spPr>
            <a:xfrm>
              <a:off x="5094305" y="3733001"/>
              <a:ext cx="588900" cy="2127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07" name="Google Shape;7407;p42"/>
            <p:cNvCxnSpPr>
              <a:stCxn id="7408" idx="5"/>
            </p:cNvCxnSpPr>
            <p:nvPr/>
          </p:nvCxnSpPr>
          <p:spPr>
            <a:xfrm flipH="1">
              <a:off x="2746015" y="3789080"/>
              <a:ext cx="54600" cy="6018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09" name="Google Shape;7409;p42"/>
            <p:cNvCxnSpPr>
              <a:endCxn id="7410" idx="3"/>
            </p:cNvCxnSpPr>
            <p:nvPr/>
          </p:nvCxnSpPr>
          <p:spPr>
            <a:xfrm rot="10800000" flipH="1">
              <a:off x="4424295" y="4701847"/>
              <a:ext cx="1074600" cy="3906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411" name="Google Shape;7411;p42"/>
          <p:cNvGrpSpPr/>
          <p:nvPr/>
        </p:nvGrpSpPr>
        <p:grpSpPr>
          <a:xfrm>
            <a:off x="5775500" y="5015078"/>
            <a:ext cx="1792625" cy="741248"/>
            <a:chOff x="4686300" y="4864100"/>
            <a:chExt cx="1792244" cy="740764"/>
          </a:xfrm>
        </p:grpSpPr>
        <p:sp>
          <p:nvSpPr>
            <p:cNvPr id="7412" name="Google Shape;7412;p42"/>
            <p:cNvSpPr txBox="1"/>
            <p:nvPr/>
          </p:nvSpPr>
          <p:spPr>
            <a:xfrm>
              <a:off x="4838700" y="5143500"/>
              <a:ext cx="1639844" cy="461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400"/>
                <a:buFont typeface="Calibri"/>
                <a:buNone/>
              </a:pPr>
              <a:r>
                <a:rPr lang="en-US" sz="2400" b="0" i="1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peering link</a:t>
              </a:r>
              <a:endParaRPr/>
            </a:p>
          </p:txBody>
        </p:sp>
        <p:cxnSp>
          <p:nvCxnSpPr>
            <p:cNvPr id="7413" name="Google Shape;7413;p42"/>
            <p:cNvCxnSpPr/>
            <p:nvPr/>
          </p:nvCxnSpPr>
          <p:spPr>
            <a:xfrm>
              <a:off x="4686300" y="4864100"/>
              <a:ext cx="266700" cy="419100"/>
            </a:xfrm>
            <a:prstGeom prst="straightConnector1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414" name="Google Shape;7414;p42"/>
          <p:cNvGrpSpPr/>
          <p:nvPr/>
        </p:nvGrpSpPr>
        <p:grpSpPr>
          <a:xfrm>
            <a:off x="6287088" y="1707261"/>
            <a:ext cx="3207609" cy="1166368"/>
            <a:chOff x="5270500" y="1701800"/>
            <a:chExt cx="3206604" cy="1165614"/>
          </a:xfrm>
        </p:grpSpPr>
        <p:sp>
          <p:nvSpPr>
            <p:cNvPr id="7415" name="Google Shape;7415;p42"/>
            <p:cNvSpPr txBox="1"/>
            <p:nvPr/>
          </p:nvSpPr>
          <p:spPr>
            <a:xfrm>
              <a:off x="5270500" y="1701800"/>
              <a:ext cx="3206604" cy="461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400"/>
                <a:buFont typeface="Calibri"/>
                <a:buNone/>
              </a:pPr>
              <a:r>
                <a:rPr lang="en-US" sz="2400" b="0" i="1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Internet exchange point </a:t>
              </a:r>
              <a:endParaRPr/>
            </a:p>
          </p:txBody>
        </p:sp>
        <p:cxnSp>
          <p:nvCxnSpPr>
            <p:cNvPr id="7416" name="Google Shape;7416;p42"/>
            <p:cNvCxnSpPr/>
            <p:nvPr/>
          </p:nvCxnSpPr>
          <p:spPr>
            <a:xfrm flipH="1">
              <a:off x="6141884" y="2155382"/>
              <a:ext cx="219911" cy="712032"/>
            </a:xfrm>
            <a:prstGeom prst="straightConnector1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417" name="Google Shape;7417;p42"/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7418" name="Google Shape;7418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02" name="Google Shape;7402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19" name="Google Shape;7419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20" name="Google Shape;7420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1" name="Google Shape;7421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2" name="Google Shape;7422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3" name="Google Shape;7423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24" name="Google Shape;7424;p42"/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7425" name="Google Shape;7425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06" name="Google Shape;7406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26" name="Google Shape;7426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27" name="Google Shape;7427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8" name="Google Shape;7428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9" name="Google Shape;7429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0" name="Google Shape;7430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31" name="Google Shape;7431;p42"/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7432" name="Google Shape;7432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05" name="Google Shape;7405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33" name="Google Shape;7433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34" name="Google Shape;7434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5" name="Google Shape;7435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6" name="Google Shape;7436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7" name="Google Shape;7437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38" name="Google Shape;7438;p42"/>
          <p:cNvGrpSpPr/>
          <p:nvPr/>
        </p:nvGrpSpPr>
        <p:grpSpPr>
          <a:xfrm>
            <a:off x="4815073" y="3924252"/>
            <a:ext cx="1634942" cy="693432"/>
            <a:chOff x="4815073" y="3924252"/>
            <a:chExt cx="1634942" cy="693432"/>
          </a:xfrm>
        </p:grpSpPr>
        <p:cxnSp>
          <p:nvCxnSpPr>
            <p:cNvPr id="7439" name="Google Shape;7439;p42"/>
            <p:cNvCxnSpPr>
              <a:stCxn id="7440" idx="2"/>
            </p:cNvCxnSpPr>
            <p:nvPr/>
          </p:nvCxnSpPr>
          <p:spPr>
            <a:xfrm rot="10800000" flipH="1">
              <a:off x="4982880" y="4309884"/>
              <a:ext cx="309000" cy="3078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41" name="Google Shape;7441;p42"/>
            <p:cNvCxnSpPr/>
            <p:nvPr/>
          </p:nvCxnSpPr>
          <p:spPr>
            <a:xfrm rot="10800000" flipH="1">
              <a:off x="5520180" y="3924252"/>
              <a:ext cx="929835" cy="367084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42" name="Google Shape;7442;p42"/>
            <p:cNvCxnSpPr>
              <a:stCxn id="7443" idx="2"/>
            </p:cNvCxnSpPr>
            <p:nvPr/>
          </p:nvCxnSpPr>
          <p:spPr>
            <a:xfrm>
              <a:off x="4815073" y="3947043"/>
              <a:ext cx="477000" cy="2775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444" name="Google Shape;7444;p42"/>
            <p:cNvGrpSpPr/>
            <p:nvPr/>
          </p:nvGrpSpPr>
          <p:grpSpPr>
            <a:xfrm>
              <a:off x="5119678" y="4119105"/>
              <a:ext cx="528442" cy="338554"/>
              <a:chOff x="5634518" y="2652249"/>
              <a:chExt cx="528092" cy="338174"/>
            </a:xfrm>
          </p:grpSpPr>
          <p:sp>
            <p:nvSpPr>
              <p:cNvPr id="7445" name="Google Shape;7445;p42"/>
              <p:cNvSpPr/>
              <p:nvPr/>
            </p:nvSpPr>
            <p:spPr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6" name="Google Shape;7446;p42"/>
              <p:cNvSpPr txBox="1"/>
              <p:nvPr/>
            </p:nvSpPr>
            <p:spPr>
              <a:xfrm>
                <a:off x="5685246" y="2652249"/>
                <a:ext cx="447262" cy="338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Calibri"/>
                  <a:buNone/>
                </a:pPr>
                <a:r>
                  <a:rPr lang="en-US" sz="1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IXP</a:t>
                </a:r>
                <a:endParaRPr/>
              </a:p>
            </p:txBody>
          </p:sp>
        </p:grpSp>
      </p:grpSp>
      <p:grpSp>
        <p:nvGrpSpPr>
          <p:cNvPr id="7447" name="Google Shape;7447;p42"/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7448" name="Google Shape;7448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10" name="Google Shape;7410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49" name="Google Shape;7449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50" name="Google Shape;7450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1" name="Google Shape;7451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2" name="Google Shape;7452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3" name="Google Shape;7453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54" name="Google Shape;7454;p42"/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7455" name="Google Shape;7455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56" name="Google Shape;7456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57" name="Google Shape;7457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58" name="Google Shape;7458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9" name="Google Shape;7459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0" name="Google Shape;7460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1" name="Google Shape;7461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62" name="Google Shape;7462;p42"/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7408" name="Google Shape;7408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63" name="Google Shape;7463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64" name="Google Shape;7464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65" name="Google Shape;7465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6" name="Google Shape;7466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7" name="Google Shape;7467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8" name="Google Shape;7468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69" name="Google Shape;7469;p42"/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7470" name="Google Shape;7470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71" name="Google Shape;7471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72" name="Google Shape;7472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73" name="Google Shape;7473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4" name="Google Shape;7474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5" name="Google Shape;7475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6" name="Google Shape;7476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77" name="Google Shape;7477;p42"/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7478" name="Google Shape;7478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79" name="Google Shape;7479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80" name="Google Shape;7480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81" name="Google Shape;7481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3" name="Google Shape;7443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2" name="Google Shape;7482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3" name="Google Shape;7483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84" name="Google Shape;7484;p42"/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7485" name="Google Shape;7485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86" name="Google Shape;7486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87" name="Google Shape;7487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88" name="Google Shape;7488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0" name="Google Shape;7440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9" name="Google Shape;7489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0" name="Google Shape;7490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F6469B-4903-BC39-DAEA-2D8623F1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05907-1020-F2BD-1D78-FA662E5A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7" name="Google Shape;7497;p43"/>
          <p:cNvSpPr/>
          <p:nvPr/>
        </p:nvSpPr>
        <p:spPr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98" name="Google Shape;7498;p43"/>
          <p:cNvCxnSpPr/>
          <p:nvPr/>
        </p:nvCxnSpPr>
        <p:spPr>
          <a:xfrm>
            <a:off x="4108363" y="3025678"/>
            <a:ext cx="1146175" cy="730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99" name="Google Shape;7499;p43"/>
          <p:cNvCxnSpPr/>
          <p:nvPr/>
        </p:nvCxnSpPr>
        <p:spPr>
          <a:xfrm>
            <a:off x="4702088" y="3325716"/>
            <a:ext cx="130175" cy="841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0" name="Google Shape;7500;p43"/>
          <p:cNvCxnSpPr/>
          <p:nvPr/>
        </p:nvCxnSpPr>
        <p:spPr>
          <a:xfrm rot="10800000" flipH="1">
            <a:off x="4486188" y="3530503"/>
            <a:ext cx="263525" cy="4603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1" name="Google Shape;7501;p43"/>
          <p:cNvCxnSpPr/>
          <p:nvPr/>
        </p:nvCxnSpPr>
        <p:spPr>
          <a:xfrm rot="10800000" flipH="1">
            <a:off x="4165513" y="3354291"/>
            <a:ext cx="209550" cy="1095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2" name="Google Shape;7502;p43"/>
          <p:cNvCxnSpPr/>
          <p:nvPr/>
        </p:nvCxnSpPr>
        <p:spPr>
          <a:xfrm rot="10800000" flipH="1">
            <a:off x="3827375" y="3654328"/>
            <a:ext cx="222250" cy="984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3" name="Google Shape;7503;p43"/>
          <p:cNvCxnSpPr/>
          <p:nvPr/>
        </p:nvCxnSpPr>
        <p:spPr>
          <a:xfrm rot="10800000" flipH="1">
            <a:off x="4719550" y="3579716"/>
            <a:ext cx="273050" cy="254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4" name="Google Shape;7504;p43"/>
          <p:cNvCxnSpPr/>
          <p:nvPr/>
        </p:nvCxnSpPr>
        <p:spPr>
          <a:xfrm rot="10800000">
            <a:off x="5251363" y="3565428"/>
            <a:ext cx="387350" cy="1254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5" name="Google Shape;7505;p43"/>
          <p:cNvCxnSpPr/>
          <p:nvPr/>
        </p:nvCxnSpPr>
        <p:spPr>
          <a:xfrm rot="10800000" flipH="1">
            <a:off x="5237075" y="3216178"/>
            <a:ext cx="307975" cy="19843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6" name="Google Shape;7506;p43"/>
          <p:cNvCxnSpPr/>
          <p:nvPr/>
        </p:nvCxnSpPr>
        <p:spPr>
          <a:xfrm rot="10800000">
            <a:off x="4109950" y="3086003"/>
            <a:ext cx="246063" cy="873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07" name="Google Shape;7507;p43"/>
          <p:cNvSpPr txBox="1"/>
          <p:nvPr/>
        </p:nvSpPr>
        <p:spPr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A</a:t>
            </a:r>
            <a:endParaRPr/>
          </a:p>
        </p:txBody>
      </p:sp>
      <p:grpSp>
        <p:nvGrpSpPr>
          <p:cNvPr id="7508" name="Google Shape;7508;p43"/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7509" name="Google Shape;7509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10" name="Google Shape;7510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11" name="Google Shape;7511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12" name="Google Shape;7512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3" name="Google Shape;7513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4" name="Google Shape;7514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5" name="Google Shape;7515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16" name="Google Shape;7516;p43"/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7517" name="Google Shape;7517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18" name="Google Shape;7518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19" name="Google Shape;7519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20" name="Google Shape;7520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1" name="Google Shape;7521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2" name="Google Shape;7522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3" name="Google Shape;7523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24" name="Google Shape;7524;p43"/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7525" name="Google Shape;7525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26" name="Google Shape;7526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27" name="Google Shape;7527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28" name="Google Shape;7528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9" name="Google Shape;7529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0" name="Google Shape;7530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1" name="Google Shape;7531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32" name="Google Shape;7532;p43"/>
          <p:cNvSpPr/>
          <p:nvPr/>
        </p:nvSpPr>
        <p:spPr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33" name="Google Shape;7533;p43"/>
          <p:cNvCxnSpPr/>
          <p:nvPr/>
        </p:nvCxnSpPr>
        <p:spPr>
          <a:xfrm>
            <a:off x="3706725" y="4494116"/>
            <a:ext cx="969963" cy="682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34" name="Google Shape;7534;p43"/>
          <p:cNvCxnSpPr/>
          <p:nvPr/>
        </p:nvCxnSpPr>
        <p:spPr>
          <a:xfrm>
            <a:off x="4209963" y="4781453"/>
            <a:ext cx="109537" cy="7937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35" name="Google Shape;7535;p43"/>
          <p:cNvCxnSpPr/>
          <p:nvPr/>
        </p:nvCxnSpPr>
        <p:spPr>
          <a:xfrm rot="10800000" flipH="1">
            <a:off x="4027400" y="4976716"/>
            <a:ext cx="222250" cy="444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36" name="Google Shape;7536;p43"/>
          <p:cNvCxnSpPr/>
          <p:nvPr/>
        </p:nvCxnSpPr>
        <p:spPr>
          <a:xfrm rot="10800000" flipH="1">
            <a:off x="3754350" y="4808441"/>
            <a:ext cx="177800" cy="1063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37" name="Google Shape;7537;p43"/>
          <p:cNvCxnSpPr/>
          <p:nvPr/>
        </p:nvCxnSpPr>
        <p:spPr>
          <a:xfrm rot="10800000" flipH="1">
            <a:off x="3468600" y="5095778"/>
            <a:ext cx="188913" cy="952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38" name="Google Shape;7538;p43"/>
          <p:cNvCxnSpPr/>
          <p:nvPr/>
        </p:nvCxnSpPr>
        <p:spPr>
          <a:xfrm rot="10800000" flipH="1">
            <a:off x="4224250" y="5024341"/>
            <a:ext cx="231775" cy="24447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39" name="Google Shape;7539;p43"/>
          <p:cNvCxnSpPr/>
          <p:nvPr/>
        </p:nvCxnSpPr>
        <p:spPr>
          <a:xfrm rot="10800000">
            <a:off x="4675100" y="5011641"/>
            <a:ext cx="327025" cy="1190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40" name="Google Shape;7540;p43"/>
          <p:cNvCxnSpPr/>
          <p:nvPr/>
        </p:nvCxnSpPr>
        <p:spPr>
          <a:xfrm rot="10800000" flipH="1">
            <a:off x="4662400" y="4676678"/>
            <a:ext cx="260350" cy="1889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41" name="Google Shape;7541;p43"/>
          <p:cNvCxnSpPr/>
          <p:nvPr/>
        </p:nvCxnSpPr>
        <p:spPr>
          <a:xfrm rot="10800000">
            <a:off x="3708313" y="4551266"/>
            <a:ext cx="207962" cy="841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2" name="Google Shape;7542;p43"/>
          <p:cNvSpPr txBox="1"/>
          <p:nvPr/>
        </p:nvSpPr>
        <p:spPr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C</a:t>
            </a:r>
            <a:endParaRPr/>
          </a:p>
        </p:txBody>
      </p:sp>
      <p:sp>
        <p:nvSpPr>
          <p:cNvPr id="7543" name="Google Shape;7543;p43"/>
          <p:cNvSpPr/>
          <p:nvPr/>
        </p:nvSpPr>
        <p:spPr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44" name="Google Shape;7544;p43"/>
          <p:cNvCxnSpPr/>
          <p:nvPr/>
        </p:nvCxnSpPr>
        <p:spPr>
          <a:xfrm>
            <a:off x="6899188" y="3943253"/>
            <a:ext cx="1062037" cy="698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45" name="Google Shape;7545;p43"/>
          <p:cNvCxnSpPr/>
          <p:nvPr/>
        </p:nvCxnSpPr>
        <p:spPr>
          <a:xfrm>
            <a:off x="7450050" y="4233766"/>
            <a:ext cx="120650" cy="825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46" name="Google Shape;7546;p43"/>
          <p:cNvCxnSpPr/>
          <p:nvPr/>
        </p:nvCxnSpPr>
        <p:spPr>
          <a:xfrm rot="10800000" flipH="1">
            <a:off x="7250025" y="4433791"/>
            <a:ext cx="242888" cy="444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47" name="Google Shape;7547;p43"/>
          <p:cNvCxnSpPr/>
          <p:nvPr/>
        </p:nvCxnSpPr>
        <p:spPr>
          <a:xfrm rot="10800000" flipH="1">
            <a:off x="6951575" y="4262341"/>
            <a:ext cx="195263" cy="1063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48" name="Google Shape;7548;p43"/>
          <p:cNvCxnSpPr/>
          <p:nvPr/>
        </p:nvCxnSpPr>
        <p:spPr>
          <a:xfrm rot="10800000" flipH="1">
            <a:off x="6638838" y="4554441"/>
            <a:ext cx="206375" cy="952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49" name="Google Shape;7549;p43"/>
          <p:cNvCxnSpPr/>
          <p:nvPr/>
        </p:nvCxnSpPr>
        <p:spPr>
          <a:xfrm rot="10800000" flipH="1">
            <a:off x="7465925" y="4481416"/>
            <a:ext cx="254000" cy="2476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0" name="Google Shape;7550;p43"/>
          <p:cNvCxnSpPr/>
          <p:nvPr/>
        </p:nvCxnSpPr>
        <p:spPr>
          <a:xfrm rot="10800000">
            <a:off x="7929475" y="4460778"/>
            <a:ext cx="358775" cy="1206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1" name="Google Shape;7551;p43"/>
          <p:cNvCxnSpPr/>
          <p:nvPr/>
        </p:nvCxnSpPr>
        <p:spPr>
          <a:xfrm rot="10800000" flipH="1">
            <a:off x="7945350" y="4127403"/>
            <a:ext cx="285750" cy="19208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2" name="Google Shape;7552;p43"/>
          <p:cNvCxnSpPr/>
          <p:nvPr/>
        </p:nvCxnSpPr>
        <p:spPr>
          <a:xfrm rot="10800000">
            <a:off x="6900775" y="4000403"/>
            <a:ext cx="227013" cy="857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3" name="Google Shape;7553;p43"/>
          <p:cNvSpPr txBox="1"/>
          <p:nvPr/>
        </p:nvSpPr>
        <p:spPr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B</a:t>
            </a:r>
            <a:endParaRPr/>
          </a:p>
        </p:txBody>
      </p:sp>
      <p:cxnSp>
        <p:nvCxnSpPr>
          <p:cNvPr id="7554" name="Google Shape;7554;p43"/>
          <p:cNvCxnSpPr/>
          <p:nvPr/>
        </p:nvCxnSpPr>
        <p:spPr>
          <a:xfrm>
            <a:off x="3533688" y="2666903"/>
            <a:ext cx="238125" cy="2619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5" name="Google Shape;7555;p43"/>
          <p:cNvCxnSpPr/>
          <p:nvPr/>
        </p:nvCxnSpPr>
        <p:spPr>
          <a:xfrm>
            <a:off x="5067213" y="2468466"/>
            <a:ext cx="307975" cy="5730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6" name="Google Shape;7556;p43"/>
          <p:cNvCxnSpPr/>
          <p:nvPr/>
        </p:nvCxnSpPr>
        <p:spPr>
          <a:xfrm flipH="1">
            <a:off x="5576800" y="2446241"/>
            <a:ext cx="384175" cy="5794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7" name="Google Shape;7557;p43"/>
          <p:cNvCxnSpPr/>
          <p:nvPr/>
        </p:nvCxnSpPr>
        <p:spPr>
          <a:xfrm>
            <a:off x="7921538" y="2957416"/>
            <a:ext cx="215900" cy="10461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8" name="Google Shape;7558;p43"/>
          <p:cNvCxnSpPr/>
          <p:nvPr/>
        </p:nvCxnSpPr>
        <p:spPr>
          <a:xfrm flipH="1">
            <a:off x="8288250" y="3308253"/>
            <a:ext cx="241300" cy="6921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9" name="Google Shape;7559;p43"/>
          <p:cNvCxnSpPr/>
          <p:nvPr/>
        </p:nvCxnSpPr>
        <p:spPr>
          <a:xfrm rot="10800000">
            <a:off x="8605750" y="4630641"/>
            <a:ext cx="796925" cy="6143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0" name="Google Shape;7560;p43"/>
          <p:cNvCxnSpPr/>
          <p:nvPr/>
        </p:nvCxnSpPr>
        <p:spPr>
          <a:xfrm rot="10800000" flipH="1">
            <a:off x="2941550" y="5218016"/>
            <a:ext cx="401638" cy="209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1" name="Google Shape;7561;p43"/>
          <p:cNvCxnSpPr/>
          <p:nvPr/>
        </p:nvCxnSpPr>
        <p:spPr>
          <a:xfrm>
            <a:off x="2535150" y="5075141"/>
            <a:ext cx="450850" cy="1158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2" name="Google Shape;7562;p43"/>
          <p:cNvCxnSpPr/>
          <p:nvPr/>
        </p:nvCxnSpPr>
        <p:spPr>
          <a:xfrm rot="10800000">
            <a:off x="7646900" y="4779866"/>
            <a:ext cx="1047750" cy="9667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3" name="Google Shape;7563;p43"/>
          <p:cNvCxnSpPr/>
          <p:nvPr/>
        </p:nvCxnSpPr>
        <p:spPr>
          <a:xfrm flipH="1">
            <a:off x="8716875" y="4368703"/>
            <a:ext cx="541338" cy="2492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64" name="Google Shape;7564;p43"/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7565" name="Google Shape;7565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66" name="Google Shape;7566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67" name="Google Shape;7567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68" name="Google Shape;7568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9" name="Google Shape;7569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0" name="Google Shape;7570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1" name="Google Shape;7571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72" name="Google Shape;7572;p43"/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7573" name="Google Shape;7573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74" name="Google Shape;7574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75" name="Google Shape;7575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76" name="Google Shape;7576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7" name="Google Shape;7577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8" name="Google Shape;7578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9" name="Google Shape;7579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80" name="Google Shape;7580;p43"/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7581" name="Google Shape;7581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82" name="Google Shape;7582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83" name="Google Shape;7583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84" name="Google Shape;7584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5" name="Google Shape;7585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6" name="Google Shape;7586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7" name="Google Shape;7587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88" name="Google Shape;7588;p43"/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7589" name="Google Shape;7589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90" name="Google Shape;7590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91" name="Google Shape;7591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92" name="Google Shape;7592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3" name="Google Shape;7593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4" name="Google Shape;7594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5" name="Google Shape;7595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96" name="Google Shape;7596;p43"/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7597" name="Google Shape;7597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98" name="Google Shape;7598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99" name="Google Shape;7599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00" name="Google Shape;7600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1" name="Google Shape;7601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2" name="Google Shape;7602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3" name="Google Shape;7603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04" name="Google Shape;7604;p43"/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7605" name="Google Shape;7605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06" name="Google Shape;7606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07" name="Google Shape;7607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08" name="Google Shape;7608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9" name="Google Shape;7609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0" name="Google Shape;7610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1" name="Google Shape;7611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12" name="Google Shape;7612;p43"/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7613" name="Google Shape;7613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14" name="Google Shape;7614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15" name="Google Shape;7615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16" name="Google Shape;7616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7" name="Google Shape;7617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8" name="Google Shape;7618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9" name="Google Shape;7619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20" name="Google Shape;7620;p43"/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7621" name="Google Shape;7621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22" name="Google Shape;7622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23" name="Google Shape;7623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24" name="Google Shape;7624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5" name="Google Shape;7625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6" name="Google Shape;7626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7" name="Google Shape;7627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28" name="Google Shape;7628;p43"/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7629" name="Google Shape;7629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30" name="Google Shape;7630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31" name="Google Shape;7631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32" name="Google Shape;7632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3" name="Google Shape;7633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4" name="Google Shape;7634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5" name="Google Shape;7635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36" name="Google Shape;7636;p43"/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7637" name="Google Shape;7637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38" name="Google Shape;7638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39" name="Google Shape;7639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40" name="Google Shape;7640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1" name="Google Shape;7641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2" name="Google Shape;7642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3" name="Google Shape;7643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44" name="Google Shape;7644;p43"/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7645" name="Google Shape;7645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46" name="Google Shape;7646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47" name="Google Shape;7647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48" name="Google Shape;7648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9" name="Google Shape;7649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0" name="Google Shape;7650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1" name="Google Shape;7651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2" name="Google Shape;7652;p43"/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7653" name="Google Shape;7653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54" name="Google Shape;7654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55" name="Google Shape;7655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56" name="Google Shape;7656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7" name="Google Shape;7657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8" name="Google Shape;7658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9" name="Google Shape;7659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660" name="Google Shape;7660;p43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grpSp>
        <p:nvGrpSpPr>
          <p:cNvPr id="7661" name="Google Shape;7661;p43"/>
          <p:cNvGrpSpPr/>
          <p:nvPr/>
        </p:nvGrpSpPr>
        <p:grpSpPr>
          <a:xfrm>
            <a:off x="2994584" y="2310458"/>
            <a:ext cx="648509" cy="418221"/>
            <a:chOff x="3053396" y="4304255"/>
            <a:chExt cx="648422" cy="418253"/>
          </a:xfrm>
        </p:grpSpPr>
        <p:sp>
          <p:nvSpPr>
            <p:cNvPr id="7662" name="Google Shape;7662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3" name="Google Shape;7663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64" name="Google Shape;7664;p43"/>
          <p:cNvGrpSpPr/>
          <p:nvPr/>
        </p:nvGrpSpPr>
        <p:grpSpPr>
          <a:xfrm>
            <a:off x="7503691" y="2564438"/>
            <a:ext cx="648509" cy="418221"/>
            <a:chOff x="3053396" y="4304255"/>
            <a:chExt cx="648422" cy="418253"/>
          </a:xfrm>
        </p:grpSpPr>
        <p:sp>
          <p:nvSpPr>
            <p:cNvPr id="7665" name="Google Shape;7665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6" name="Google Shape;7666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67" name="Google Shape;7667;p43"/>
          <p:cNvGrpSpPr/>
          <p:nvPr/>
        </p:nvGrpSpPr>
        <p:grpSpPr>
          <a:xfrm>
            <a:off x="2410305" y="5421718"/>
            <a:ext cx="648509" cy="418221"/>
            <a:chOff x="3053396" y="4304255"/>
            <a:chExt cx="648422" cy="418253"/>
          </a:xfrm>
        </p:grpSpPr>
        <p:sp>
          <p:nvSpPr>
            <p:cNvPr id="7668" name="Google Shape;7668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9" name="Google Shape;7669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70" name="Google Shape;7670;p43"/>
          <p:cNvGrpSpPr/>
          <p:nvPr/>
        </p:nvGrpSpPr>
        <p:grpSpPr>
          <a:xfrm>
            <a:off x="1991149" y="4799466"/>
            <a:ext cx="648509" cy="418221"/>
            <a:chOff x="3053396" y="4304255"/>
            <a:chExt cx="648422" cy="418253"/>
          </a:xfrm>
        </p:grpSpPr>
        <p:sp>
          <p:nvSpPr>
            <p:cNvPr id="7671" name="Google Shape;7671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2" name="Google Shape;7672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73" name="Google Shape;7673;p43"/>
          <p:cNvGrpSpPr/>
          <p:nvPr/>
        </p:nvGrpSpPr>
        <p:grpSpPr>
          <a:xfrm>
            <a:off x="1762518" y="4139117"/>
            <a:ext cx="648509" cy="418221"/>
            <a:chOff x="3053396" y="4304255"/>
            <a:chExt cx="648422" cy="418253"/>
          </a:xfrm>
        </p:grpSpPr>
        <p:sp>
          <p:nvSpPr>
            <p:cNvPr id="7674" name="Google Shape;7674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5" name="Google Shape;7675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76" name="Google Shape;7676;p43"/>
          <p:cNvGrpSpPr/>
          <p:nvPr/>
        </p:nvGrpSpPr>
        <p:grpSpPr>
          <a:xfrm>
            <a:off x="8253092" y="2996205"/>
            <a:ext cx="648509" cy="418221"/>
            <a:chOff x="3053396" y="4304255"/>
            <a:chExt cx="648422" cy="418253"/>
          </a:xfrm>
        </p:grpSpPr>
        <p:sp>
          <p:nvSpPr>
            <p:cNvPr id="7677" name="Google Shape;7677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8" name="Google Shape;7678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79" name="Google Shape;7679;p43"/>
          <p:cNvGrpSpPr/>
          <p:nvPr/>
        </p:nvGrpSpPr>
        <p:grpSpPr>
          <a:xfrm>
            <a:off x="4595000" y="2069176"/>
            <a:ext cx="648509" cy="418221"/>
            <a:chOff x="3053396" y="4304255"/>
            <a:chExt cx="648422" cy="418253"/>
          </a:xfrm>
        </p:grpSpPr>
        <p:sp>
          <p:nvSpPr>
            <p:cNvPr id="7680" name="Google Shape;7680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1" name="Google Shape;7681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82" name="Google Shape;7682;p43"/>
          <p:cNvGrpSpPr/>
          <p:nvPr/>
        </p:nvGrpSpPr>
        <p:grpSpPr>
          <a:xfrm>
            <a:off x="5509523" y="2043778"/>
            <a:ext cx="648509" cy="418221"/>
            <a:chOff x="3053396" y="4304255"/>
            <a:chExt cx="648422" cy="418253"/>
          </a:xfrm>
        </p:grpSpPr>
        <p:sp>
          <p:nvSpPr>
            <p:cNvPr id="7683" name="Google Shape;7683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4" name="Google Shape;7684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85" name="Google Shape;7685;p43"/>
          <p:cNvGrpSpPr/>
          <p:nvPr/>
        </p:nvGrpSpPr>
        <p:grpSpPr>
          <a:xfrm>
            <a:off x="8570635" y="5675699"/>
            <a:ext cx="648509" cy="418221"/>
            <a:chOff x="3053396" y="4304255"/>
            <a:chExt cx="648422" cy="418253"/>
          </a:xfrm>
        </p:grpSpPr>
        <p:sp>
          <p:nvSpPr>
            <p:cNvPr id="7686" name="Google Shape;7686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7" name="Google Shape;7687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88" name="Google Shape;7688;p43"/>
          <p:cNvGrpSpPr/>
          <p:nvPr/>
        </p:nvGrpSpPr>
        <p:grpSpPr>
          <a:xfrm>
            <a:off x="9408948" y="5028049"/>
            <a:ext cx="648509" cy="418221"/>
            <a:chOff x="3053396" y="4304255"/>
            <a:chExt cx="648422" cy="418253"/>
          </a:xfrm>
        </p:grpSpPr>
        <p:sp>
          <p:nvSpPr>
            <p:cNvPr id="7689" name="Google Shape;7689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0" name="Google Shape;7690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91" name="Google Shape;7691;p43"/>
          <p:cNvGrpSpPr/>
          <p:nvPr/>
        </p:nvGrpSpPr>
        <p:grpSpPr>
          <a:xfrm>
            <a:off x="9180317" y="4113719"/>
            <a:ext cx="648509" cy="418221"/>
            <a:chOff x="3053396" y="4304255"/>
            <a:chExt cx="648422" cy="418253"/>
          </a:xfrm>
        </p:grpSpPr>
        <p:sp>
          <p:nvSpPr>
            <p:cNvPr id="7692" name="Google Shape;7692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3" name="Google Shape;7693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sp>
        <p:nvSpPr>
          <p:cNvPr id="7694" name="Google Shape;7694;p43"/>
          <p:cNvSpPr txBox="1"/>
          <p:nvPr/>
        </p:nvSpPr>
        <p:spPr>
          <a:xfrm rot="1053502">
            <a:off x="6609175" y="1968629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695" name="Google Shape;7695;p43"/>
          <p:cNvSpPr txBox="1"/>
          <p:nvPr/>
        </p:nvSpPr>
        <p:spPr>
          <a:xfrm rot="2829263">
            <a:off x="8895540" y="3441660"/>
            <a:ext cx="543697" cy="523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696" name="Google Shape;7696;p43"/>
          <p:cNvSpPr txBox="1"/>
          <p:nvPr/>
        </p:nvSpPr>
        <p:spPr>
          <a:xfrm rot="9845918">
            <a:off x="7564044" y="5954634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697" name="Google Shape;7697;p43"/>
          <p:cNvSpPr txBox="1"/>
          <p:nvPr/>
        </p:nvSpPr>
        <p:spPr>
          <a:xfrm rot="-9948738">
            <a:off x="3196001" y="5857999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698" name="Google Shape;7698;p43"/>
          <p:cNvSpPr txBox="1"/>
          <p:nvPr/>
        </p:nvSpPr>
        <p:spPr>
          <a:xfrm rot="-4992697">
            <a:off x="1609690" y="3551677"/>
            <a:ext cx="543697" cy="523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699" name="Google Shape;7699;p43"/>
          <p:cNvSpPr txBox="1"/>
          <p:nvPr/>
        </p:nvSpPr>
        <p:spPr>
          <a:xfrm rot="-1017263">
            <a:off x="3795672" y="1918514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700" name="Google Shape;7700;p43"/>
          <p:cNvSpPr txBox="1"/>
          <p:nvPr/>
        </p:nvSpPr>
        <p:spPr>
          <a:xfrm>
            <a:off x="1499042" y="1197749"/>
            <a:ext cx="9720792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 and regional networks may arise to connect access nets to ISPs </a:t>
            </a:r>
            <a:endParaRPr/>
          </a:p>
        </p:txBody>
      </p:sp>
      <p:grpSp>
        <p:nvGrpSpPr>
          <p:cNvPr id="7701" name="Google Shape;7701;p43"/>
          <p:cNvGrpSpPr/>
          <p:nvPr/>
        </p:nvGrpSpPr>
        <p:grpSpPr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7702" name="Google Shape;7702;p43"/>
            <p:cNvGrpSpPr/>
            <p:nvPr/>
          </p:nvGrpSpPr>
          <p:grpSpPr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7703" name="Google Shape;7703;p43"/>
              <p:cNvSpPr/>
              <p:nvPr/>
            </p:nvSpPr>
            <p:spPr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4" name="Google Shape;7704;p43"/>
              <p:cNvSpPr txBox="1"/>
              <p:nvPr/>
            </p:nvSpPr>
            <p:spPr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IXP</a:t>
                </a:r>
                <a:endParaRPr/>
              </a:p>
            </p:txBody>
          </p:sp>
        </p:grpSp>
        <p:cxnSp>
          <p:nvCxnSpPr>
            <p:cNvPr id="7705" name="Google Shape;7705;p43"/>
            <p:cNvCxnSpPr/>
            <p:nvPr/>
          </p:nvCxnSpPr>
          <p:spPr>
            <a:xfrm>
              <a:off x="4696844" y="3073933"/>
              <a:ext cx="980347" cy="3515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6" name="Google Shape;7706;p43"/>
            <p:cNvCxnSpPr>
              <a:endCxn id="7707" idx="1"/>
            </p:cNvCxnSpPr>
            <p:nvPr/>
          </p:nvCxnSpPr>
          <p:spPr>
            <a:xfrm>
              <a:off x="6137015" y="3146745"/>
              <a:ext cx="832500" cy="7854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708" name="Google Shape;7708;p43"/>
          <p:cNvGrpSpPr/>
          <p:nvPr/>
        </p:nvGrpSpPr>
        <p:grpSpPr>
          <a:xfrm>
            <a:off x="3570106" y="3762886"/>
            <a:ext cx="2938633" cy="1357363"/>
            <a:chOff x="2746015" y="3733001"/>
            <a:chExt cx="2937190" cy="1359445"/>
          </a:xfrm>
        </p:grpSpPr>
        <p:cxnSp>
          <p:nvCxnSpPr>
            <p:cNvPr id="7709" name="Google Shape;7709;p43"/>
            <p:cNvCxnSpPr>
              <a:stCxn id="7710" idx="5"/>
              <a:endCxn id="7711" idx="3"/>
            </p:cNvCxnSpPr>
            <p:nvPr/>
          </p:nvCxnSpPr>
          <p:spPr>
            <a:xfrm>
              <a:off x="5094305" y="3733001"/>
              <a:ext cx="588900" cy="2127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2" name="Google Shape;7712;p43"/>
            <p:cNvCxnSpPr>
              <a:stCxn id="7713" idx="5"/>
            </p:cNvCxnSpPr>
            <p:nvPr/>
          </p:nvCxnSpPr>
          <p:spPr>
            <a:xfrm flipH="1">
              <a:off x="2746015" y="3789080"/>
              <a:ext cx="54600" cy="6018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4" name="Google Shape;7714;p43"/>
            <p:cNvCxnSpPr>
              <a:endCxn id="7715" idx="3"/>
            </p:cNvCxnSpPr>
            <p:nvPr/>
          </p:nvCxnSpPr>
          <p:spPr>
            <a:xfrm rot="10800000" flipH="1">
              <a:off x="4424295" y="4701847"/>
              <a:ext cx="1074600" cy="3906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716" name="Google Shape;7716;p43"/>
          <p:cNvCxnSpPr>
            <a:stCxn id="7717" idx="2"/>
          </p:cNvCxnSpPr>
          <p:nvPr/>
        </p:nvCxnSpPr>
        <p:spPr>
          <a:xfrm rot="10800000" flipH="1">
            <a:off x="4982880" y="4309884"/>
            <a:ext cx="309000" cy="307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8" name="Google Shape;7718;p43"/>
          <p:cNvCxnSpPr/>
          <p:nvPr/>
        </p:nvCxnSpPr>
        <p:spPr>
          <a:xfrm rot="10800000" flipH="1">
            <a:off x="5520180" y="3924252"/>
            <a:ext cx="929835" cy="367084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9" name="Google Shape;7719;p43"/>
          <p:cNvCxnSpPr>
            <a:stCxn id="7720" idx="2"/>
          </p:cNvCxnSpPr>
          <p:nvPr/>
        </p:nvCxnSpPr>
        <p:spPr>
          <a:xfrm>
            <a:off x="4815073" y="3947043"/>
            <a:ext cx="477000" cy="2775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21" name="Google Shape;7721;p43"/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7722" name="Google Shape;7722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07" name="Google Shape;7707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23" name="Google Shape;7723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24" name="Google Shape;7724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5" name="Google Shape;7725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6" name="Google Shape;7726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7" name="Google Shape;7727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28" name="Google Shape;7728;p43"/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7729" name="Google Shape;7729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30" name="Google Shape;7730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31" name="Google Shape;7731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32" name="Google Shape;7732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0" name="Google Shape;7720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3" name="Google Shape;7733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4" name="Google Shape;7734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35" name="Google Shape;7735;p43"/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7736" name="Google Shape;7736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37" name="Google Shape;7737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38" name="Google Shape;7738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39" name="Google Shape;7739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7" name="Google Shape;7717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0" name="Google Shape;7740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1" name="Google Shape;7741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42" name="Google Shape;7742;p43"/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7743" name="Google Shape;7743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11" name="Google Shape;7711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44" name="Google Shape;7744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45" name="Google Shape;7745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6" name="Google Shape;7746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7" name="Google Shape;7747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8" name="Google Shape;7748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49" name="Google Shape;7749;p43"/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7750" name="Google Shape;7750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10" name="Google Shape;7710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51" name="Google Shape;7751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52" name="Google Shape;7752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3" name="Google Shape;7753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4" name="Google Shape;7754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5" name="Google Shape;7755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56" name="Google Shape;7756;p43"/>
          <p:cNvGrpSpPr/>
          <p:nvPr/>
        </p:nvGrpSpPr>
        <p:grpSpPr>
          <a:xfrm>
            <a:off x="5119678" y="4119105"/>
            <a:ext cx="528442" cy="338554"/>
            <a:chOff x="5634518" y="2652249"/>
            <a:chExt cx="528092" cy="338174"/>
          </a:xfrm>
        </p:grpSpPr>
        <p:sp>
          <p:nvSpPr>
            <p:cNvPr id="7757" name="Google Shape;7757;p43"/>
            <p:cNvSpPr/>
            <p:nvPr/>
          </p:nvSpPr>
          <p:spPr>
            <a:xfrm>
              <a:off x="5634518" y="2672371"/>
              <a:ext cx="528092" cy="3048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8" name="Google Shape;7758;p43"/>
            <p:cNvSpPr txBox="1"/>
            <p:nvPr/>
          </p:nvSpPr>
          <p:spPr>
            <a:xfrm>
              <a:off x="5685246" y="2652249"/>
              <a:ext cx="447262" cy="338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IXP</a:t>
              </a:r>
              <a:endParaRPr/>
            </a:p>
          </p:txBody>
        </p:sp>
      </p:grpSp>
      <p:grpSp>
        <p:nvGrpSpPr>
          <p:cNvPr id="7759" name="Google Shape;7759;p43"/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7760" name="Google Shape;7760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15" name="Google Shape;7715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61" name="Google Shape;7761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62" name="Google Shape;7762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3" name="Google Shape;7763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4" name="Google Shape;7764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5" name="Google Shape;7765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66" name="Google Shape;7766;p43"/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7713" name="Google Shape;7713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67" name="Google Shape;7767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68" name="Google Shape;7768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69" name="Google Shape;7769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0" name="Google Shape;7770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1" name="Google Shape;7771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2" name="Google Shape;7772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773" name="Google Shape;7773;p43"/>
          <p:cNvCxnSpPr/>
          <p:nvPr/>
        </p:nvCxnSpPr>
        <p:spPr>
          <a:xfrm>
            <a:off x="2622407" y="3016153"/>
            <a:ext cx="38100" cy="3095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4" name="Google Shape;7774;p43"/>
          <p:cNvCxnSpPr/>
          <p:nvPr/>
        </p:nvCxnSpPr>
        <p:spPr>
          <a:xfrm>
            <a:off x="2401745" y="3297141"/>
            <a:ext cx="123825" cy="2127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5" name="Google Shape;7775;p43"/>
          <p:cNvCxnSpPr/>
          <p:nvPr/>
        </p:nvCxnSpPr>
        <p:spPr>
          <a:xfrm rot="10800000" flipH="1">
            <a:off x="2322370" y="4394103"/>
            <a:ext cx="203200" cy="79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6" name="Google Shape;7776;p43"/>
          <p:cNvCxnSpPr/>
          <p:nvPr/>
        </p:nvCxnSpPr>
        <p:spPr>
          <a:xfrm rot="10800000" flipH="1">
            <a:off x="2851007" y="3849591"/>
            <a:ext cx="430213" cy="10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77" name="Google Shape;7777;p43"/>
          <p:cNvGrpSpPr/>
          <p:nvPr/>
        </p:nvGrpSpPr>
        <p:grpSpPr>
          <a:xfrm>
            <a:off x="2219780" y="2716827"/>
            <a:ext cx="648509" cy="418221"/>
            <a:chOff x="3053396" y="4304255"/>
            <a:chExt cx="648422" cy="418253"/>
          </a:xfrm>
        </p:grpSpPr>
        <p:sp>
          <p:nvSpPr>
            <p:cNvPr id="7778" name="Google Shape;7778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9" name="Google Shape;7779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780" name="Google Shape;7780;p43"/>
          <p:cNvGrpSpPr/>
          <p:nvPr/>
        </p:nvGrpSpPr>
        <p:grpSpPr>
          <a:xfrm>
            <a:off x="1838728" y="3110496"/>
            <a:ext cx="648509" cy="418221"/>
            <a:chOff x="3053396" y="4304255"/>
            <a:chExt cx="648422" cy="418253"/>
          </a:xfrm>
        </p:grpSpPr>
        <p:sp>
          <p:nvSpPr>
            <p:cNvPr id="7781" name="Google Shape;7781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2" name="Google Shape;7782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cxnSp>
        <p:nvCxnSpPr>
          <p:cNvPr id="7783" name="Google Shape;7783;p43"/>
          <p:cNvCxnSpPr/>
          <p:nvPr/>
        </p:nvCxnSpPr>
        <p:spPr>
          <a:xfrm>
            <a:off x="2801850" y="4156772"/>
            <a:ext cx="560912" cy="2987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4" name="Google Shape;7784;p43"/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7785" name="Google Shape;7785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86" name="Google Shape;7786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87" name="Google Shape;7787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88" name="Google Shape;7788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9" name="Google Shape;7789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0" name="Google Shape;7790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1" name="Google Shape;7791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792" name="Google Shape;7792;p43"/>
          <p:cNvCxnSpPr/>
          <p:nvPr/>
        </p:nvCxnSpPr>
        <p:spPr>
          <a:xfrm rot="10800000">
            <a:off x="5179131" y="5171184"/>
            <a:ext cx="371475" cy="9731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93" name="Google Shape;7793;p43"/>
          <p:cNvGrpSpPr/>
          <p:nvPr/>
        </p:nvGrpSpPr>
        <p:grpSpPr>
          <a:xfrm>
            <a:off x="4461581" y="5447247"/>
            <a:ext cx="2216150" cy="533562"/>
            <a:chOff x="4461581" y="5447247"/>
            <a:chExt cx="2216150" cy="533562"/>
          </a:xfrm>
        </p:grpSpPr>
        <p:cxnSp>
          <p:nvCxnSpPr>
            <p:cNvPr id="7794" name="Google Shape;7794;p43"/>
            <p:cNvCxnSpPr/>
            <p:nvPr/>
          </p:nvCxnSpPr>
          <p:spPr>
            <a:xfrm rot="10800000">
              <a:off x="6157031" y="5810947"/>
              <a:ext cx="520700" cy="1698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95" name="Google Shape;7795;p43"/>
            <p:cNvSpPr/>
            <p:nvPr/>
          </p:nvSpPr>
          <p:spPr>
            <a:xfrm rot="10800000">
              <a:off x="4545099" y="5447247"/>
              <a:ext cx="1807203" cy="495366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96" name="Google Shape;7796;p43"/>
            <p:cNvCxnSpPr/>
            <p:nvPr/>
          </p:nvCxnSpPr>
          <p:spPr>
            <a:xfrm rot="10800000" flipH="1">
              <a:off x="4461581" y="5815709"/>
              <a:ext cx="306387" cy="165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97" name="Google Shape;7797;p43"/>
            <p:cNvSpPr txBox="1"/>
            <p:nvPr/>
          </p:nvSpPr>
          <p:spPr>
            <a:xfrm>
              <a:off x="4662400" y="5488195"/>
              <a:ext cx="15824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  <a:endParaRPr/>
            </a:p>
          </p:txBody>
        </p:sp>
      </p:grpSp>
      <p:grpSp>
        <p:nvGrpSpPr>
          <p:cNvPr id="7798" name="Google Shape;7798;p43"/>
          <p:cNvGrpSpPr/>
          <p:nvPr/>
        </p:nvGrpSpPr>
        <p:grpSpPr>
          <a:xfrm>
            <a:off x="4201247" y="5904281"/>
            <a:ext cx="648509" cy="418221"/>
            <a:chOff x="3053396" y="4304255"/>
            <a:chExt cx="648422" cy="418253"/>
          </a:xfrm>
        </p:grpSpPr>
        <p:sp>
          <p:nvSpPr>
            <p:cNvPr id="7799" name="Google Shape;7799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0" name="Google Shape;7800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801" name="Google Shape;7801;p43"/>
          <p:cNvGrpSpPr/>
          <p:nvPr/>
        </p:nvGrpSpPr>
        <p:grpSpPr>
          <a:xfrm>
            <a:off x="5420611" y="6056669"/>
            <a:ext cx="648509" cy="418221"/>
            <a:chOff x="3053396" y="4304255"/>
            <a:chExt cx="648422" cy="418253"/>
          </a:xfrm>
        </p:grpSpPr>
        <p:sp>
          <p:nvSpPr>
            <p:cNvPr id="7802" name="Google Shape;7802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3" name="Google Shape;7803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804" name="Google Shape;7804;p43"/>
          <p:cNvGrpSpPr/>
          <p:nvPr/>
        </p:nvGrpSpPr>
        <p:grpSpPr>
          <a:xfrm>
            <a:off x="6335134" y="5916980"/>
            <a:ext cx="648509" cy="418221"/>
            <a:chOff x="3053396" y="4304255"/>
            <a:chExt cx="648422" cy="418253"/>
          </a:xfrm>
        </p:grpSpPr>
        <p:sp>
          <p:nvSpPr>
            <p:cNvPr id="7805" name="Google Shape;7805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6" name="Google Shape;7806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807" name="Google Shape;7807;p43"/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7808" name="Google Shape;7808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809" name="Google Shape;7809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810" name="Google Shape;7810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11" name="Google Shape;7811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2" name="Google Shape;7812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3" name="Google Shape;7813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4" name="Google Shape;7814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815" name="Google Shape;7815;p43"/>
          <p:cNvSpPr/>
          <p:nvPr/>
        </p:nvSpPr>
        <p:spPr>
          <a:xfrm rot="5400000">
            <a:off x="2030588" y="3754605"/>
            <a:ext cx="1252537" cy="381000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D00CCB-E432-316D-D875-7D561DFF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AC91F-726F-9B7A-F3E3-BCB44E5E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2" name="Google Shape;7822;p44"/>
          <p:cNvSpPr/>
          <p:nvPr/>
        </p:nvSpPr>
        <p:spPr>
          <a:xfrm rot="5400000">
            <a:off x="2030588" y="3754605"/>
            <a:ext cx="1252537" cy="381000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3" name="Google Shape;7823;p44"/>
          <p:cNvSpPr/>
          <p:nvPr/>
        </p:nvSpPr>
        <p:spPr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24" name="Google Shape;7824;p44"/>
          <p:cNvCxnSpPr/>
          <p:nvPr/>
        </p:nvCxnSpPr>
        <p:spPr>
          <a:xfrm>
            <a:off x="4108363" y="3025678"/>
            <a:ext cx="1146175" cy="730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25" name="Google Shape;7825;p44"/>
          <p:cNvCxnSpPr/>
          <p:nvPr/>
        </p:nvCxnSpPr>
        <p:spPr>
          <a:xfrm>
            <a:off x="4702088" y="3325716"/>
            <a:ext cx="130175" cy="841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26" name="Google Shape;7826;p44"/>
          <p:cNvCxnSpPr/>
          <p:nvPr/>
        </p:nvCxnSpPr>
        <p:spPr>
          <a:xfrm rot="10800000" flipH="1">
            <a:off x="4486188" y="3530503"/>
            <a:ext cx="263525" cy="4603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27" name="Google Shape;7827;p44"/>
          <p:cNvCxnSpPr/>
          <p:nvPr/>
        </p:nvCxnSpPr>
        <p:spPr>
          <a:xfrm rot="10800000" flipH="1">
            <a:off x="4165513" y="3354291"/>
            <a:ext cx="209550" cy="1095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28" name="Google Shape;7828;p44"/>
          <p:cNvCxnSpPr/>
          <p:nvPr/>
        </p:nvCxnSpPr>
        <p:spPr>
          <a:xfrm rot="10800000" flipH="1">
            <a:off x="3827375" y="3654328"/>
            <a:ext cx="222250" cy="984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29" name="Google Shape;7829;p44"/>
          <p:cNvCxnSpPr/>
          <p:nvPr/>
        </p:nvCxnSpPr>
        <p:spPr>
          <a:xfrm rot="10800000" flipH="1">
            <a:off x="4719550" y="3579716"/>
            <a:ext cx="273050" cy="254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30" name="Google Shape;7830;p44"/>
          <p:cNvCxnSpPr/>
          <p:nvPr/>
        </p:nvCxnSpPr>
        <p:spPr>
          <a:xfrm rot="10800000">
            <a:off x="5251363" y="3565428"/>
            <a:ext cx="387350" cy="1254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31" name="Google Shape;7831;p44"/>
          <p:cNvCxnSpPr/>
          <p:nvPr/>
        </p:nvCxnSpPr>
        <p:spPr>
          <a:xfrm rot="10800000" flipH="1">
            <a:off x="5237075" y="3216178"/>
            <a:ext cx="307975" cy="19843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32" name="Google Shape;7832;p44"/>
          <p:cNvCxnSpPr/>
          <p:nvPr/>
        </p:nvCxnSpPr>
        <p:spPr>
          <a:xfrm rot="10800000">
            <a:off x="4109950" y="3086003"/>
            <a:ext cx="246063" cy="873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3" name="Google Shape;7833;p44"/>
          <p:cNvSpPr txBox="1"/>
          <p:nvPr/>
        </p:nvSpPr>
        <p:spPr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A</a:t>
            </a:r>
            <a:endParaRPr/>
          </a:p>
        </p:txBody>
      </p:sp>
      <p:grpSp>
        <p:nvGrpSpPr>
          <p:cNvPr id="7834" name="Google Shape;7834;p44"/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7835" name="Google Shape;7835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836" name="Google Shape;7836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837" name="Google Shape;7837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38" name="Google Shape;7838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9" name="Google Shape;7839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0" name="Google Shape;7840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1" name="Google Shape;7841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42" name="Google Shape;7842;p44"/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7843" name="Google Shape;7843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844" name="Google Shape;7844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845" name="Google Shape;7845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46" name="Google Shape;7846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7" name="Google Shape;7847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8" name="Google Shape;7848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9" name="Google Shape;7849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50" name="Google Shape;7850;p44"/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7851" name="Google Shape;7851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852" name="Google Shape;7852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853" name="Google Shape;7853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54" name="Google Shape;7854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5" name="Google Shape;7855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6" name="Google Shape;7856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7" name="Google Shape;7857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858" name="Google Shape;7858;p44"/>
          <p:cNvSpPr/>
          <p:nvPr/>
        </p:nvSpPr>
        <p:spPr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59" name="Google Shape;7859;p44"/>
          <p:cNvCxnSpPr/>
          <p:nvPr/>
        </p:nvCxnSpPr>
        <p:spPr>
          <a:xfrm>
            <a:off x="3706725" y="4494116"/>
            <a:ext cx="969963" cy="682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60" name="Google Shape;7860;p44"/>
          <p:cNvCxnSpPr/>
          <p:nvPr/>
        </p:nvCxnSpPr>
        <p:spPr>
          <a:xfrm>
            <a:off x="4209963" y="4781453"/>
            <a:ext cx="109537" cy="7937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61" name="Google Shape;7861;p44"/>
          <p:cNvCxnSpPr/>
          <p:nvPr/>
        </p:nvCxnSpPr>
        <p:spPr>
          <a:xfrm rot="10800000" flipH="1">
            <a:off x="4027400" y="4976716"/>
            <a:ext cx="222250" cy="444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62" name="Google Shape;7862;p44"/>
          <p:cNvCxnSpPr/>
          <p:nvPr/>
        </p:nvCxnSpPr>
        <p:spPr>
          <a:xfrm rot="10800000" flipH="1">
            <a:off x="3754350" y="4808441"/>
            <a:ext cx="177800" cy="1063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63" name="Google Shape;7863;p44"/>
          <p:cNvCxnSpPr/>
          <p:nvPr/>
        </p:nvCxnSpPr>
        <p:spPr>
          <a:xfrm rot="10800000" flipH="1">
            <a:off x="3468600" y="5095778"/>
            <a:ext cx="188913" cy="952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64" name="Google Shape;7864;p44"/>
          <p:cNvCxnSpPr/>
          <p:nvPr/>
        </p:nvCxnSpPr>
        <p:spPr>
          <a:xfrm rot="10800000" flipH="1">
            <a:off x="4224250" y="5024341"/>
            <a:ext cx="231775" cy="24447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65" name="Google Shape;7865;p44"/>
          <p:cNvCxnSpPr/>
          <p:nvPr/>
        </p:nvCxnSpPr>
        <p:spPr>
          <a:xfrm rot="10800000">
            <a:off x="4675100" y="5011641"/>
            <a:ext cx="327025" cy="1190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66" name="Google Shape;7866;p44"/>
          <p:cNvCxnSpPr/>
          <p:nvPr/>
        </p:nvCxnSpPr>
        <p:spPr>
          <a:xfrm rot="10800000" flipH="1">
            <a:off x="4662400" y="4676678"/>
            <a:ext cx="260350" cy="1889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67" name="Google Shape;7867;p44"/>
          <p:cNvCxnSpPr/>
          <p:nvPr/>
        </p:nvCxnSpPr>
        <p:spPr>
          <a:xfrm rot="10800000">
            <a:off x="3708313" y="4551266"/>
            <a:ext cx="207962" cy="841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68" name="Google Shape;7868;p44"/>
          <p:cNvSpPr txBox="1"/>
          <p:nvPr/>
        </p:nvSpPr>
        <p:spPr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C</a:t>
            </a:r>
            <a:endParaRPr/>
          </a:p>
        </p:txBody>
      </p:sp>
      <p:sp>
        <p:nvSpPr>
          <p:cNvPr id="7869" name="Google Shape;7869;p44"/>
          <p:cNvSpPr/>
          <p:nvPr/>
        </p:nvSpPr>
        <p:spPr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70" name="Google Shape;7870;p44"/>
          <p:cNvCxnSpPr/>
          <p:nvPr/>
        </p:nvCxnSpPr>
        <p:spPr>
          <a:xfrm>
            <a:off x="6899188" y="3943253"/>
            <a:ext cx="1062037" cy="698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1" name="Google Shape;7871;p44"/>
          <p:cNvCxnSpPr/>
          <p:nvPr/>
        </p:nvCxnSpPr>
        <p:spPr>
          <a:xfrm>
            <a:off x="7450050" y="4233766"/>
            <a:ext cx="120650" cy="825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2" name="Google Shape;7872;p44"/>
          <p:cNvCxnSpPr/>
          <p:nvPr/>
        </p:nvCxnSpPr>
        <p:spPr>
          <a:xfrm rot="10800000" flipH="1">
            <a:off x="7250025" y="4433791"/>
            <a:ext cx="242888" cy="444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3" name="Google Shape;7873;p44"/>
          <p:cNvCxnSpPr/>
          <p:nvPr/>
        </p:nvCxnSpPr>
        <p:spPr>
          <a:xfrm rot="10800000" flipH="1">
            <a:off x="6951575" y="4262341"/>
            <a:ext cx="195263" cy="1063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4" name="Google Shape;7874;p44"/>
          <p:cNvCxnSpPr/>
          <p:nvPr/>
        </p:nvCxnSpPr>
        <p:spPr>
          <a:xfrm rot="10800000" flipH="1">
            <a:off x="6638838" y="4554441"/>
            <a:ext cx="206375" cy="952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5" name="Google Shape;7875;p44"/>
          <p:cNvCxnSpPr/>
          <p:nvPr/>
        </p:nvCxnSpPr>
        <p:spPr>
          <a:xfrm rot="10800000" flipH="1">
            <a:off x="7465925" y="4481416"/>
            <a:ext cx="254000" cy="2476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6" name="Google Shape;7876;p44"/>
          <p:cNvCxnSpPr/>
          <p:nvPr/>
        </p:nvCxnSpPr>
        <p:spPr>
          <a:xfrm rot="10800000">
            <a:off x="7929475" y="4460778"/>
            <a:ext cx="358775" cy="1206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7" name="Google Shape;7877;p44"/>
          <p:cNvCxnSpPr/>
          <p:nvPr/>
        </p:nvCxnSpPr>
        <p:spPr>
          <a:xfrm rot="10800000" flipH="1">
            <a:off x="7945350" y="4127403"/>
            <a:ext cx="285750" cy="19208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8" name="Google Shape;7878;p44"/>
          <p:cNvCxnSpPr/>
          <p:nvPr/>
        </p:nvCxnSpPr>
        <p:spPr>
          <a:xfrm rot="10800000">
            <a:off x="6900775" y="4000403"/>
            <a:ext cx="227013" cy="857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79" name="Google Shape;7879;p44"/>
          <p:cNvSpPr txBox="1"/>
          <p:nvPr/>
        </p:nvSpPr>
        <p:spPr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B</a:t>
            </a:r>
            <a:endParaRPr/>
          </a:p>
        </p:txBody>
      </p:sp>
      <p:cxnSp>
        <p:nvCxnSpPr>
          <p:cNvPr id="7880" name="Google Shape;7880;p44"/>
          <p:cNvCxnSpPr/>
          <p:nvPr/>
        </p:nvCxnSpPr>
        <p:spPr>
          <a:xfrm>
            <a:off x="3533688" y="2666903"/>
            <a:ext cx="238125" cy="2619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1" name="Google Shape;7881;p44"/>
          <p:cNvCxnSpPr/>
          <p:nvPr/>
        </p:nvCxnSpPr>
        <p:spPr>
          <a:xfrm>
            <a:off x="5067213" y="2468466"/>
            <a:ext cx="307975" cy="5730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2" name="Google Shape;7882;p44"/>
          <p:cNvCxnSpPr/>
          <p:nvPr/>
        </p:nvCxnSpPr>
        <p:spPr>
          <a:xfrm flipH="1">
            <a:off x="5576800" y="2446241"/>
            <a:ext cx="384175" cy="5794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3" name="Google Shape;7883;p44"/>
          <p:cNvCxnSpPr/>
          <p:nvPr/>
        </p:nvCxnSpPr>
        <p:spPr>
          <a:xfrm>
            <a:off x="7921538" y="2957416"/>
            <a:ext cx="215900" cy="10461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4" name="Google Shape;7884;p44"/>
          <p:cNvCxnSpPr/>
          <p:nvPr/>
        </p:nvCxnSpPr>
        <p:spPr>
          <a:xfrm flipH="1">
            <a:off x="8288250" y="3308253"/>
            <a:ext cx="241300" cy="6921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5" name="Google Shape;7885;p44"/>
          <p:cNvCxnSpPr/>
          <p:nvPr/>
        </p:nvCxnSpPr>
        <p:spPr>
          <a:xfrm rot="10800000">
            <a:off x="8605750" y="4630641"/>
            <a:ext cx="796925" cy="6143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6" name="Google Shape;7886;p44"/>
          <p:cNvCxnSpPr/>
          <p:nvPr/>
        </p:nvCxnSpPr>
        <p:spPr>
          <a:xfrm rot="10800000" flipH="1">
            <a:off x="2941550" y="5218016"/>
            <a:ext cx="401638" cy="209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7" name="Google Shape;7887;p44"/>
          <p:cNvCxnSpPr/>
          <p:nvPr/>
        </p:nvCxnSpPr>
        <p:spPr>
          <a:xfrm>
            <a:off x="2535150" y="5075141"/>
            <a:ext cx="450850" cy="1158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8" name="Google Shape;7888;p44"/>
          <p:cNvCxnSpPr/>
          <p:nvPr/>
        </p:nvCxnSpPr>
        <p:spPr>
          <a:xfrm rot="10800000">
            <a:off x="7646900" y="4779866"/>
            <a:ext cx="1047750" cy="9667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9" name="Google Shape;7889;p44"/>
          <p:cNvCxnSpPr/>
          <p:nvPr/>
        </p:nvCxnSpPr>
        <p:spPr>
          <a:xfrm flipH="1">
            <a:off x="8716875" y="4368703"/>
            <a:ext cx="541338" cy="2492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90" name="Google Shape;7890;p44"/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7891" name="Google Shape;7891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892" name="Google Shape;7892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893" name="Google Shape;7893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94" name="Google Shape;7894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5" name="Google Shape;7895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6" name="Google Shape;7896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7" name="Google Shape;7897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98" name="Google Shape;7898;p44"/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7899" name="Google Shape;7899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00" name="Google Shape;7900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01" name="Google Shape;7901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02" name="Google Shape;7902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3" name="Google Shape;7903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4" name="Google Shape;7904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5" name="Google Shape;7905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06" name="Google Shape;7906;p44"/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7907" name="Google Shape;7907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08" name="Google Shape;7908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09" name="Google Shape;7909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10" name="Google Shape;7910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1" name="Google Shape;7911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2" name="Google Shape;7912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3" name="Google Shape;7913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14" name="Google Shape;7914;p44"/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7915" name="Google Shape;7915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16" name="Google Shape;7916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17" name="Google Shape;7917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18" name="Google Shape;7918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9" name="Google Shape;7919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0" name="Google Shape;7920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1" name="Google Shape;7921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2" name="Google Shape;7922;p44"/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7923" name="Google Shape;7923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24" name="Google Shape;7924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25" name="Google Shape;7925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26" name="Google Shape;7926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7" name="Google Shape;7927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8" name="Google Shape;7928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9" name="Google Shape;7929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30" name="Google Shape;7930;p44"/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7931" name="Google Shape;7931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32" name="Google Shape;7932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33" name="Google Shape;7933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34" name="Google Shape;7934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5" name="Google Shape;7935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6" name="Google Shape;7936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7" name="Google Shape;7937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38" name="Google Shape;7938;p44"/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7939" name="Google Shape;7939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40" name="Google Shape;7940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41" name="Google Shape;7941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42" name="Google Shape;7942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3" name="Google Shape;7943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4" name="Google Shape;7944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5" name="Google Shape;7945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46" name="Google Shape;7946;p44"/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7947" name="Google Shape;7947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48" name="Google Shape;7948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49" name="Google Shape;7949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50" name="Google Shape;7950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1" name="Google Shape;7951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2" name="Google Shape;7952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3" name="Google Shape;7953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54" name="Google Shape;7954;p44"/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7955" name="Google Shape;7955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56" name="Google Shape;7956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57" name="Google Shape;7957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58" name="Google Shape;7958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9" name="Google Shape;7959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0" name="Google Shape;7960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1" name="Google Shape;7961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62" name="Google Shape;7962;p44"/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7963" name="Google Shape;7963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64" name="Google Shape;7964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65" name="Google Shape;7965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66" name="Google Shape;7966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7" name="Google Shape;7967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8" name="Google Shape;7968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9" name="Google Shape;7969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970" name="Google Shape;7970;p44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grpSp>
        <p:nvGrpSpPr>
          <p:cNvPr id="7971" name="Google Shape;7971;p44"/>
          <p:cNvGrpSpPr/>
          <p:nvPr/>
        </p:nvGrpSpPr>
        <p:grpSpPr>
          <a:xfrm>
            <a:off x="2994584" y="2310458"/>
            <a:ext cx="648509" cy="418221"/>
            <a:chOff x="3053396" y="4304255"/>
            <a:chExt cx="648422" cy="418253"/>
          </a:xfrm>
        </p:grpSpPr>
        <p:sp>
          <p:nvSpPr>
            <p:cNvPr id="7972" name="Google Shape;7972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3" name="Google Shape;7973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74" name="Google Shape;7974;p44"/>
          <p:cNvGrpSpPr/>
          <p:nvPr/>
        </p:nvGrpSpPr>
        <p:grpSpPr>
          <a:xfrm>
            <a:off x="7503691" y="2564438"/>
            <a:ext cx="648509" cy="418221"/>
            <a:chOff x="3053396" y="4304255"/>
            <a:chExt cx="648422" cy="418253"/>
          </a:xfrm>
        </p:grpSpPr>
        <p:sp>
          <p:nvSpPr>
            <p:cNvPr id="7975" name="Google Shape;7975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6" name="Google Shape;7976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77" name="Google Shape;7977;p44"/>
          <p:cNvGrpSpPr/>
          <p:nvPr/>
        </p:nvGrpSpPr>
        <p:grpSpPr>
          <a:xfrm>
            <a:off x="2410305" y="5421718"/>
            <a:ext cx="648509" cy="418221"/>
            <a:chOff x="3053396" y="4304255"/>
            <a:chExt cx="648422" cy="418253"/>
          </a:xfrm>
        </p:grpSpPr>
        <p:sp>
          <p:nvSpPr>
            <p:cNvPr id="7978" name="Google Shape;7978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9" name="Google Shape;7979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80" name="Google Shape;7980;p44"/>
          <p:cNvGrpSpPr/>
          <p:nvPr/>
        </p:nvGrpSpPr>
        <p:grpSpPr>
          <a:xfrm>
            <a:off x="1991149" y="4799466"/>
            <a:ext cx="648509" cy="418221"/>
            <a:chOff x="3053396" y="4304255"/>
            <a:chExt cx="648422" cy="418253"/>
          </a:xfrm>
        </p:grpSpPr>
        <p:sp>
          <p:nvSpPr>
            <p:cNvPr id="7981" name="Google Shape;7981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2" name="Google Shape;7982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83" name="Google Shape;7983;p44"/>
          <p:cNvGrpSpPr/>
          <p:nvPr/>
        </p:nvGrpSpPr>
        <p:grpSpPr>
          <a:xfrm>
            <a:off x="1762518" y="4139117"/>
            <a:ext cx="648509" cy="418221"/>
            <a:chOff x="3053396" y="4304255"/>
            <a:chExt cx="648422" cy="418253"/>
          </a:xfrm>
        </p:grpSpPr>
        <p:sp>
          <p:nvSpPr>
            <p:cNvPr id="7984" name="Google Shape;7984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5" name="Google Shape;7985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86" name="Google Shape;7986;p44"/>
          <p:cNvGrpSpPr/>
          <p:nvPr/>
        </p:nvGrpSpPr>
        <p:grpSpPr>
          <a:xfrm>
            <a:off x="8253092" y="2996205"/>
            <a:ext cx="648509" cy="418221"/>
            <a:chOff x="3053396" y="4304255"/>
            <a:chExt cx="648422" cy="418253"/>
          </a:xfrm>
        </p:grpSpPr>
        <p:sp>
          <p:nvSpPr>
            <p:cNvPr id="7987" name="Google Shape;7987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8" name="Google Shape;7988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89" name="Google Shape;7989;p44"/>
          <p:cNvGrpSpPr/>
          <p:nvPr/>
        </p:nvGrpSpPr>
        <p:grpSpPr>
          <a:xfrm>
            <a:off x="4595000" y="2069176"/>
            <a:ext cx="648509" cy="418221"/>
            <a:chOff x="3053396" y="4304255"/>
            <a:chExt cx="648422" cy="418253"/>
          </a:xfrm>
        </p:grpSpPr>
        <p:sp>
          <p:nvSpPr>
            <p:cNvPr id="7990" name="Google Shape;7990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1" name="Google Shape;7991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92" name="Google Shape;7992;p44"/>
          <p:cNvGrpSpPr/>
          <p:nvPr/>
        </p:nvGrpSpPr>
        <p:grpSpPr>
          <a:xfrm>
            <a:off x="5509523" y="2043778"/>
            <a:ext cx="648509" cy="418221"/>
            <a:chOff x="3053396" y="4304255"/>
            <a:chExt cx="648422" cy="418253"/>
          </a:xfrm>
        </p:grpSpPr>
        <p:sp>
          <p:nvSpPr>
            <p:cNvPr id="7993" name="Google Shape;7993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4" name="Google Shape;7994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95" name="Google Shape;7995;p44"/>
          <p:cNvGrpSpPr/>
          <p:nvPr/>
        </p:nvGrpSpPr>
        <p:grpSpPr>
          <a:xfrm>
            <a:off x="8570635" y="5675699"/>
            <a:ext cx="648509" cy="418221"/>
            <a:chOff x="3053396" y="4304255"/>
            <a:chExt cx="648422" cy="418253"/>
          </a:xfrm>
        </p:grpSpPr>
        <p:sp>
          <p:nvSpPr>
            <p:cNvPr id="7996" name="Google Shape;7996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7" name="Google Shape;7997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98" name="Google Shape;7998;p44"/>
          <p:cNvGrpSpPr/>
          <p:nvPr/>
        </p:nvGrpSpPr>
        <p:grpSpPr>
          <a:xfrm>
            <a:off x="9408948" y="5028049"/>
            <a:ext cx="648509" cy="418221"/>
            <a:chOff x="3053396" y="4304255"/>
            <a:chExt cx="648422" cy="418253"/>
          </a:xfrm>
        </p:grpSpPr>
        <p:sp>
          <p:nvSpPr>
            <p:cNvPr id="7999" name="Google Shape;7999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0" name="Google Shape;8000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001" name="Google Shape;8001;p44"/>
          <p:cNvGrpSpPr/>
          <p:nvPr/>
        </p:nvGrpSpPr>
        <p:grpSpPr>
          <a:xfrm>
            <a:off x="9180317" y="4113719"/>
            <a:ext cx="648509" cy="418221"/>
            <a:chOff x="3053396" y="4304255"/>
            <a:chExt cx="648422" cy="418253"/>
          </a:xfrm>
        </p:grpSpPr>
        <p:sp>
          <p:nvSpPr>
            <p:cNvPr id="8002" name="Google Shape;8002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3" name="Google Shape;8003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sp>
        <p:nvSpPr>
          <p:cNvPr id="8004" name="Google Shape;8004;p44"/>
          <p:cNvSpPr txBox="1"/>
          <p:nvPr/>
        </p:nvSpPr>
        <p:spPr>
          <a:xfrm rot="1053502">
            <a:off x="6609175" y="1968629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05" name="Google Shape;8005;p44"/>
          <p:cNvSpPr txBox="1"/>
          <p:nvPr/>
        </p:nvSpPr>
        <p:spPr>
          <a:xfrm rot="2829263">
            <a:off x="8895540" y="3441660"/>
            <a:ext cx="543697" cy="523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06" name="Google Shape;8006;p44"/>
          <p:cNvSpPr txBox="1"/>
          <p:nvPr/>
        </p:nvSpPr>
        <p:spPr>
          <a:xfrm rot="9845918">
            <a:off x="7564044" y="5954634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07" name="Google Shape;8007;p44"/>
          <p:cNvSpPr txBox="1"/>
          <p:nvPr/>
        </p:nvSpPr>
        <p:spPr>
          <a:xfrm rot="-9948738">
            <a:off x="3196001" y="5857999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08" name="Google Shape;8008;p44"/>
          <p:cNvSpPr txBox="1"/>
          <p:nvPr/>
        </p:nvSpPr>
        <p:spPr>
          <a:xfrm rot="-4992697">
            <a:off x="1609690" y="3551677"/>
            <a:ext cx="543697" cy="523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09" name="Google Shape;8009;p44"/>
          <p:cNvSpPr txBox="1"/>
          <p:nvPr/>
        </p:nvSpPr>
        <p:spPr>
          <a:xfrm rot="-1017263">
            <a:off x="3795672" y="1918514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10" name="Google Shape;8010;p44"/>
          <p:cNvSpPr txBox="1"/>
          <p:nvPr/>
        </p:nvSpPr>
        <p:spPr>
          <a:xfrm>
            <a:off x="851133" y="1142095"/>
            <a:ext cx="10824866" cy="83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 and content provider networks  (e.g., Google, Microsoft,  Akamai) may run their own network, to bring services, content close to end users</a:t>
            </a:r>
            <a:endParaRPr/>
          </a:p>
        </p:txBody>
      </p:sp>
      <p:grpSp>
        <p:nvGrpSpPr>
          <p:cNvPr id="8011" name="Google Shape;8011;p44"/>
          <p:cNvGrpSpPr/>
          <p:nvPr/>
        </p:nvGrpSpPr>
        <p:grpSpPr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8012" name="Google Shape;8012;p44"/>
            <p:cNvGrpSpPr/>
            <p:nvPr/>
          </p:nvGrpSpPr>
          <p:grpSpPr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8013" name="Google Shape;8013;p44"/>
              <p:cNvSpPr/>
              <p:nvPr/>
            </p:nvSpPr>
            <p:spPr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4" name="Google Shape;8014;p44"/>
              <p:cNvSpPr txBox="1"/>
              <p:nvPr/>
            </p:nvSpPr>
            <p:spPr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IXP</a:t>
                </a:r>
                <a:endParaRPr/>
              </a:p>
            </p:txBody>
          </p:sp>
        </p:grpSp>
        <p:cxnSp>
          <p:nvCxnSpPr>
            <p:cNvPr id="8015" name="Google Shape;8015;p44"/>
            <p:cNvCxnSpPr/>
            <p:nvPr/>
          </p:nvCxnSpPr>
          <p:spPr>
            <a:xfrm>
              <a:off x="4696844" y="3073933"/>
              <a:ext cx="980347" cy="3515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16" name="Google Shape;8016;p44"/>
            <p:cNvCxnSpPr>
              <a:endCxn id="8017" idx="1"/>
            </p:cNvCxnSpPr>
            <p:nvPr/>
          </p:nvCxnSpPr>
          <p:spPr>
            <a:xfrm>
              <a:off x="6137015" y="3146745"/>
              <a:ext cx="832500" cy="7854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018" name="Google Shape;8018;p44"/>
          <p:cNvGrpSpPr/>
          <p:nvPr/>
        </p:nvGrpSpPr>
        <p:grpSpPr>
          <a:xfrm>
            <a:off x="3570106" y="3762886"/>
            <a:ext cx="2938633" cy="1357363"/>
            <a:chOff x="2746015" y="3733001"/>
            <a:chExt cx="2937190" cy="1359445"/>
          </a:xfrm>
        </p:grpSpPr>
        <p:cxnSp>
          <p:nvCxnSpPr>
            <p:cNvPr id="8019" name="Google Shape;8019;p44"/>
            <p:cNvCxnSpPr>
              <a:stCxn id="8020" idx="5"/>
              <a:endCxn id="8021" idx="3"/>
            </p:cNvCxnSpPr>
            <p:nvPr/>
          </p:nvCxnSpPr>
          <p:spPr>
            <a:xfrm>
              <a:off x="5094305" y="3733001"/>
              <a:ext cx="588900" cy="2127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22" name="Google Shape;8022;p44"/>
            <p:cNvCxnSpPr>
              <a:stCxn id="8023" idx="5"/>
            </p:cNvCxnSpPr>
            <p:nvPr/>
          </p:nvCxnSpPr>
          <p:spPr>
            <a:xfrm flipH="1">
              <a:off x="2746015" y="3789080"/>
              <a:ext cx="54600" cy="6018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24" name="Google Shape;8024;p44"/>
            <p:cNvCxnSpPr>
              <a:endCxn id="8025" idx="3"/>
            </p:cNvCxnSpPr>
            <p:nvPr/>
          </p:nvCxnSpPr>
          <p:spPr>
            <a:xfrm rot="10800000" flipH="1">
              <a:off x="4424295" y="4701847"/>
              <a:ext cx="1074600" cy="3906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026" name="Google Shape;8026;p44"/>
          <p:cNvCxnSpPr>
            <a:stCxn id="8027" idx="2"/>
          </p:cNvCxnSpPr>
          <p:nvPr/>
        </p:nvCxnSpPr>
        <p:spPr>
          <a:xfrm rot="10800000" flipH="1">
            <a:off x="4982880" y="4309884"/>
            <a:ext cx="309000" cy="307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8" name="Google Shape;8028;p44"/>
          <p:cNvCxnSpPr/>
          <p:nvPr/>
        </p:nvCxnSpPr>
        <p:spPr>
          <a:xfrm rot="10800000" flipH="1">
            <a:off x="5520180" y="3924252"/>
            <a:ext cx="929835" cy="367084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9" name="Google Shape;8029;p44"/>
          <p:cNvCxnSpPr>
            <a:stCxn id="8030" idx="2"/>
          </p:cNvCxnSpPr>
          <p:nvPr/>
        </p:nvCxnSpPr>
        <p:spPr>
          <a:xfrm>
            <a:off x="4815073" y="3947043"/>
            <a:ext cx="477000" cy="2775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31" name="Google Shape;8031;p44"/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8032" name="Google Shape;8032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17" name="Google Shape;8017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33" name="Google Shape;8033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34" name="Google Shape;8034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5" name="Google Shape;8035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6" name="Google Shape;8036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7" name="Google Shape;8037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38" name="Google Shape;8038;p44"/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8039" name="Google Shape;8039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40" name="Google Shape;8040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41" name="Google Shape;8041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42" name="Google Shape;8042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0" name="Google Shape;8030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3" name="Google Shape;8043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4" name="Google Shape;8044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45" name="Google Shape;8045;p44"/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8046" name="Google Shape;8046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47" name="Google Shape;8047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48" name="Google Shape;8048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49" name="Google Shape;8049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7" name="Google Shape;8027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0" name="Google Shape;8050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1" name="Google Shape;8051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52" name="Google Shape;8052;p44"/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8053" name="Google Shape;8053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21" name="Google Shape;8021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54" name="Google Shape;8054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55" name="Google Shape;8055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6" name="Google Shape;8056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7" name="Google Shape;8057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8" name="Google Shape;8058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59" name="Google Shape;8059;p44"/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8060" name="Google Shape;8060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20" name="Google Shape;8020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61" name="Google Shape;8061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62" name="Google Shape;8062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3" name="Google Shape;8063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4" name="Google Shape;8064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5" name="Google Shape;8065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66" name="Google Shape;8066;p44"/>
          <p:cNvGrpSpPr/>
          <p:nvPr/>
        </p:nvGrpSpPr>
        <p:grpSpPr>
          <a:xfrm>
            <a:off x="5119678" y="4119105"/>
            <a:ext cx="528442" cy="338554"/>
            <a:chOff x="5634518" y="2652249"/>
            <a:chExt cx="528092" cy="338174"/>
          </a:xfrm>
        </p:grpSpPr>
        <p:sp>
          <p:nvSpPr>
            <p:cNvPr id="8067" name="Google Shape;8067;p44"/>
            <p:cNvSpPr/>
            <p:nvPr/>
          </p:nvSpPr>
          <p:spPr>
            <a:xfrm>
              <a:off x="5634518" y="2672371"/>
              <a:ext cx="528092" cy="3048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8" name="Google Shape;8068;p44"/>
            <p:cNvSpPr txBox="1"/>
            <p:nvPr/>
          </p:nvSpPr>
          <p:spPr>
            <a:xfrm>
              <a:off x="5685246" y="2652249"/>
              <a:ext cx="447262" cy="338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IXP</a:t>
              </a:r>
              <a:endParaRPr/>
            </a:p>
          </p:txBody>
        </p:sp>
      </p:grpSp>
      <p:grpSp>
        <p:nvGrpSpPr>
          <p:cNvPr id="8069" name="Google Shape;8069;p44"/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8070" name="Google Shape;8070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25" name="Google Shape;8025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71" name="Google Shape;8071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72" name="Google Shape;8072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3" name="Google Shape;8073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4" name="Google Shape;8074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5" name="Google Shape;8075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76" name="Google Shape;8076;p44"/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8023" name="Google Shape;8023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77" name="Google Shape;8077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78" name="Google Shape;8078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79" name="Google Shape;8079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0" name="Google Shape;8080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1" name="Google Shape;8081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2" name="Google Shape;8082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083" name="Google Shape;8083;p44"/>
          <p:cNvCxnSpPr/>
          <p:nvPr/>
        </p:nvCxnSpPr>
        <p:spPr>
          <a:xfrm>
            <a:off x="2622407" y="3016153"/>
            <a:ext cx="38100" cy="3095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4" name="Google Shape;8084;p44"/>
          <p:cNvCxnSpPr/>
          <p:nvPr/>
        </p:nvCxnSpPr>
        <p:spPr>
          <a:xfrm>
            <a:off x="2401745" y="3297141"/>
            <a:ext cx="123825" cy="2127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5" name="Google Shape;8085;p44"/>
          <p:cNvCxnSpPr/>
          <p:nvPr/>
        </p:nvCxnSpPr>
        <p:spPr>
          <a:xfrm rot="10800000" flipH="1">
            <a:off x="2322370" y="4394103"/>
            <a:ext cx="203200" cy="79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6" name="Google Shape;8086;p44"/>
          <p:cNvCxnSpPr/>
          <p:nvPr/>
        </p:nvCxnSpPr>
        <p:spPr>
          <a:xfrm rot="10800000" flipH="1">
            <a:off x="2851007" y="3849591"/>
            <a:ext cx="430213" cy="10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87" name="Google Shape;8087;p44"/>
          <p:cNvGrpSpPr/>
          <p:nvPr/>
        </p:nvGrpSpPr>
        <p:grpSpPr>
          <a:xfrm>
            <a:off x="2219780" y="2716827"/>
            <a:ext cx="648509" cy="418221"/>
            <a:chOff x="3053396" y="4304255"/>
            <a:chExt cx="648422" cy="418253"/>
          </a:xfrm>
        </p:grpSpPr>
        <p:sp>
          <p:nvSpPr>
            <p:cNvPr id="8088" name="Google Shape;8088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9" name="Google Shape;8089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090" name="Google Shape;8090;p44"/>
          <p:cNvGrpSpPr/>
          <p:nvPr/>
        </p:nvGrpSpPr>
        <p:grpSpPr>
          <a:xfrm>
            <a:off x="1838728" y="3110496"/>
            <a:ext cx="648509" cy="418221"/>
            <a:chOff x="3053396" y="4304255"/>
            <a:chExt cx="648422" cy="418253"/>
          </a:xfrm>
        </p:grpSpPr>
        <p:sp>
          <p:nvSpPr>
            <p:cNvPr id="8091" name="Google Shape;8091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2" name="Google Shape;8092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cxnSp>
        <p:nvCxnSpPr>
          <p:cNvPr id="8093" name="Google Shape;8093;p44"/>
          <p:cNvCxnSpPr/>
          <p:nvPr/>
        </p:nvCxnSpPr>
        <p:spPr>
          <a:xfrm>
            <a:off x="2828782" y="4163916"/>
            <a:ext cx="533980" cy="29158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4" name="Google Shape;8094;p44"/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8095" name="Google Shape;8095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96" name="Google Shape;8096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97" name="Google Shape;8097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98" name="Google Shape;8098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9" name="Google Shape;8099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0" name="Google Shape;8100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1" name="Google Shape;8101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102" name="Google Shape;8102;p44"/>
          <p:cNvCxnSpPr/>
          <p:nvPr/>
        </p:nvCxnSpPr>
        <p:spPr>
          <a:xfrm rot="10800000">
            <a:off x="5179131" y="5171184"/>
            <a:ext cx="371475" cy="9731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3" name="Google Shape;8103;p44"/>
          <p:cNvCxnSpPr/>
          <p:nvPr/>
        </p:nvCxnSpPr>
        <p:spPr>
          <a:xfrm rot="10800000">
            <a:off x="6157031" y="5810947"/>
            <a:ext cx="520700" cy="1698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4" name="Google Shape;8104;p44"/>
          <p:cNvCxnSpPr/>
          <p:nvPr/>
        </p:nvCxnSpPr>
        <p:spPr>
          <a:xfrm rot="10800000" flipH="1">
            <a:off x="4461581" y="5815709"/>
            <a:ext cx="306387" cy="16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05" name="Google Shape;8105;p44"/>
          <p:cNvGrpSpPr/>
          <p:nvPr/>
        </p:nvGrpSpPr>
        <p:grpSpPr>
          <a:xfrm>
            <a:off x="4201247" y="5904281"/>
            <a:ext cx="648509" cy="418221"/>
            <a:chOff x="3053396" y="4304255"/>
            <a:chExt cx="648422" cy="418253"/>
          </a:xfrm>
        </p:grpSpPr>
        <p:sp>
          <p:nvSpPr>
            <p:cNvPr id="8106" name="Google Shape;8106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7" name="Google Shape;8107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108" name="Google Shape;8108;p44"/>
          <p:cNvGrpSpPr/>
          <p:nvPr/>
        </p:nvGrpSpPr>
        <p:grpSpPr>
          <a:xfrm>
            <a:off x="5420611" y="6056669"/>
            <a:ext cx="648509" cy="418221"/>
            <a:chOff x="3053396" y="4304255"/>
            <a:chExt cx="648422" cy="418253"/>
          </a:xfrm>
        </p:grpSpPr>
        <p:sp>
          <p:nvSpPr>
            <p:cNvPr id="8109" name="Google Shape;8109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0" name="Google Shape;8110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111" name="Google Shape;8111;p44"/>
          <p:cNvGrpSpPr/>
          <p:nvPr/>
        </p:nvGrpSpPr>
        <p:grpSpPr>
          <a:xfrm>
            <a:off x="6335134" y="5916980"/>
            <a:ext cx="648509" cy="418221"/>
            <a:chOff x="3053396" y="4304255"/>
            <a:chExt cx="648422" cy="418253"/>
          </a:xfrm>
        </p:grpSpPr>
        <p:sp>
          <p:nvSpPr>
            <p:cNvPr id="8112" name="Google Shape;8112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3" name="Google Shape;8113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114" name="Google Shape;8114;p44"/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8115" name="Google Shape;8115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116" name="Google Shape;8116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117" name="Google Shape;8117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118" name="Google Shape;8118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9" name="Google Shape;8119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0" name="Google Shape;8120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1" name="Google Shape;8121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122" name="Google Shape;8122;p44"/>
          <p:cNvGrpSpPr/>
          <p:nvPr/>
        </p:nvGrpSpPr>
        <p:grpSpPr>
          <a:xfrm>
            <a:off x="2344724" y="2457440"/>
            <a:ext cx="6847328" cy="3478541"/>
            <a:chOff x="2344724" y="2457440"/>
            <a:chExt cx="6847328" cy="3478541"/>
          </a:xfrm>
        </p:grpSpPr>
        <p:grpSp>
          <p:nvGrpSpPr>
            <p:cNvPr id="8123" name="Google Shape;8123;p44"/>
            <p:cNvGrpSpPr/>
            <p:nvPr/>
          </p:nvGrpSpPr>
          <p:grpSpPr>
            <a:xfrm>
              <a:off x="2557552" y="3624662"/>
              <a:ext cx="6096000" cy="799432"/>
              <a:chOff x="1031788" y="6401642"/>
              <a:chExt cx="6096000" cy="799432"/>
            </a:xfrm>
          </p:grpSpPr>
          <p:sp>
            <p:nvSpPr>
              <p:cNvPr id="8124" name="Google Shape;8124;p44"/>
              <p:cNvSpPr/>
              <p:nvPr/>
            </p:nvSpPr>
            <p:spPr>
              <a:xfrm>
                <a:off x="1031788" y="6471664"/>
                <a:ext cx="6096000" cy="729410"/>
              </a:xfrm>
              <a:prstGeom prst="ellipse">
                <a:avLst/>
              </a:prstGeom>
              <a:solidFill>
                <a:srgbClr val="FF6600">
                  <a:alpha val="6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   </a:t>
                </a:r>
                <a:endParaRPr/>
              </a:p>
            </p:txBody>
          </p:sp>
          <p:sp>
            <p:nvSpPr>
              <p:cNvPr id="8125" name="Google Shape;8125;p44"/>
              <p:cNvSpPr txBox="1"/>
              <p:nvPr/>
            </p:nvSpPr>
            <p:spPr>
              <a:xfrm>
                <a:off x="2317167" y="6584898"/>
                <a:ext cx="344402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Calibri"/>
                  <a:buNone/>
                </a:pPr>
                <a:r>
                  <a:rPr lang="en-US" sz="2400" b="0" i="1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Content provider network</a:t>
                </a:r>
                <a:endParaRPr/>
              </a:p>
            </p:txBody>
          </p:sp>
          <p:grpSp>
            <p:nvGrpSpPr>
              <p:cNvPr id="8126" name="Google Shape;8126;p44"/>
              <p:cNvGrpSpPr/>
              <p:nvPr/>
            </p:nvGrpSpPr>
            <p:grpSpPr>
              <a:xfrm>
                <a:off x="1602338" y="6401642"/>
                <a:ext cx="666347" cy="673100"/>
                <a:chOff x="940359" y="5691959"/>
                <a:chExt cx="692499" cy="672474"/>
              </a:xfrm>
            </p:grpSpPr>
            <p:grpSp>
              <p:nvGrpSpPr>
                <p:cNvPr id="8127" name="Google Shape;8127;p44"/>
                <p:cNvGrpSpPr/>
                <p:nvPr/>
              </p:nvGrpSpPr>
              <p:grpSpPr>
                <a:xfrm>
                  <a:off x="940359" y="5691959"/>
                  <a:ext cx="594613" cy="648336"/>
                  <a:chOff x="5203089" y="1751190"/>
                  <a:chExt cx="858331" cy="662414"/>
                </a:xfrm>
              </p:grpSpPr>
              <p:sp>
                <p:nvSpPr>
                  <p:cNvPr id="8128" name="Google Shape;8128;p44"/>
                  <p:cNvSpPr/>
                  <p:nvPr/>
                </p:nvSpPr>
                <p:spPr>
                  <a:xfrm>
                    <a:off x="5536769" y="1751190"/>
                    <a:ext cx="524651" cy="662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651" h="662124" extrusionOk="0">
                        <a:moveTo>
                          <a:pt x="10856" y="658506"/>
                        </a:moveTo>
                        <a:cubicBezTo>
                          <a:pt x="8443" y="463125"/>
                          <a:pt x="2413" y="278598"/>
                          <a:pt x="0" y="83217"/>
                        </a:cubicBezTo>
                        <a:lnTo>
                          <a:pt x="249661" y="0"/>
                        </a:lnTo>
                        <a:lnTo>
                          <a:pt x="521033" y="68746"/>
                        </a:lnTo>
                        <a:lnTo>
                          <a:pt x="524651" y="662124"/>
                        </a:lnTo>
                        <a:lnTo>
                          <a:pt x="10856" y="658506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 cap="flat" cmpd="sng">
                    <a:solidFill>
                      <a:srgbClr val="0000A8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9" name="Google Shape;8129;p44"/>
                  <p:cNvSpPr/>
                  <p:nvPr/>
                </p:nvSpPr>
                <p:spPr>
                  <a:xfrm>
                    <a:off x="5203089" y="1921244"/>
                    <a:ext cx="651290" cy="492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1290" h="492070" extrusionOk="0">
                        <a:moveTo>
                          <a:pt x="3618" y="492070"/>
                        </a:moveTo>
                        <a:lnTo>
                          <a:pt x="0" y="141108"/>
                        </a:lnTo>
                        <a:lnTo>
                          <a:pt x="423338" y="0"/>
                        </a:lnTo>
                        <a:lnTo>
                          <a:pt x="647672" y="57891"/>
                        </a:lnTo>
                        <a:lnTo>
                          <a:pt x="651290" y="492070"/>
                        </a:lnTo>
                        <a:lnTo>
                          <a:pt x="3618" y="492070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 cap="flat" cmpd="sng">
                    <a:solidFill>
                      <a:srgbClr val="0000A3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8130" name="Google Shape;8130;p44"/>
                  <p:cNvCxnSpPr/>
                  <p:nvPr/>
                </p:nvCxnSpPr>
                <p:spPr>
                  <a:xfrm rot="10800000" flipH="1">
                    <a:off x="5270526" y="2029553"/>
                    <a:ext cx="295249" cy="73468"/>
                  </a:xfrm>
                  <a:prstGeom prst="straightConnector1">
                    <a:avLst/>
                  </a:prstGeom>
                  <a:noFill/>
                  <a:ln w="4445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8131" name="Google Shape;8131;p44"/>
                  <p:cNvCxnSpPr/>
                  <p:nvPr/>
                </p:nvCxnSpPr>
                <p:spPr>
                  <a:xfrm rot="10800000" flipH="1">
                    <a:off x="5275406" y="2261710"/>
                    <a:ext cx="290369" cy="16752"/>
                  </a:xfrm>
                  <a:prstGeom prst="straightConnector1">
                    <a:avLst/>
                  </a:prstGeom>
                  <a:noFill/>
                  <a:ln w="4445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8132" name="Google Shape;8132;p44"/>
                  <p:cNvCxnSpPr/>
                  <p:nvPr/>
                </p:nvCxnSpPr>
                <p:spPr>
                  <a:xfrm rot="10800000" flipH="1">
                    <a:off x="5275406" y="2151772"/>
                    <a:ext cx="290369" cy="48402"/>
                  </a:xfrm>
                  <a:prstGeom prst="straightConnector1">
                    <a:avLst/>
                  </a:prstGeom>
                  <a:noFill/>
                  <a:ln w="4445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8133" name="Google Shape;8133;p44"/>
                  <p:cNvCxnSpPr/>
                  <p:nvPr/>
                </p:nvCxnSpPr>
                <p:spPr>
                  <a:xfrm>
                    <a:off x="5270094" y="2354086"/>
                    <a:ext cx="295681" cy="0"/>
                  </a:xfrm>
                  <a:prstGeom prst="straightConnector1">
                    <a:avLst/>
                  </a:prstGeom>
                  <a:noFill/>
                  <a:ln w="4445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8134" name="Google Shape;8134;p44"/>
                  <p:cNvCxnSpPr/>
                  <p:nvPr/>
                </p:nvCxnSpPr>
                <p:spPr>
                  <a:xfrm rot="10800000">
                    <a:off x="5950242" y="1866900"/>
                    <a:ext cx="0" cy="465273"/>
                  </a:xfrm>
                  <a:prstGeom prst="straightConnector1">
                    <a:avLst/>
                  </a:prstGeom>
                  <a:noFill/>
                  <a:ln w="44450" cap="flat" cmpd="sng">
                    <a:solidFill>
                      <a:schemeClr val="lt1"/>
                    </a:solidFill>
                    <a:prstDash val="dash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8135" name="Google Shape;8135;p44"/>
                  <p:cNvCxnSpPr/>
                  <p:nvPr/>
                </p:nvCxnSpPr>
                <p:spPr>
                  <a:xfrm>
                    <a:off x="5628589" y="1936750"/>
                    <a:ext cx="0" cy="476854"/>
                  </a:xfrm>
                  <a:prstGeom prst="straightConnector1">
                    <a:avLst/>
                  </a:prstGeom>
                  <a:noFill/>
                  <a:ln w="15875" cap="flat" cmpd="sng">
                    <a:solidFill>
                      <a:srgbClr val="0000A8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8136" name="Google Shape;8136;p44"/>
                <p:cNvGrpSpPr/>
                <p:nvPr/>
              </p:nvGrpSpPr>
              <p:grpSpPr>
                <a:xfrm>
                  <a:off x="940359" y="5691959"/>
                  <a:ext cx="692498" cy="672474"/>
                  <a:chOff x="10771171" y="3194171"/>
                  <a:chExt cx="692498" cy="672474"/>
                </a:xfrm>
              </p:grpSpPr>
              <p:grpSp>
                <p:nvGrpSpPr>
                  <p:cNvPr id="8137" name="Google Shape;8137;p44"/>
                  <p:cNvGrpSpPr/>
                  <p:nvPr/>
                </p:nvGrpSpPr>
                <p:grpSpPr>
                  <a:xfrm>
                    <a:off x="10771171" y="3194171"/>
                    <a:ext cx="594613" cy="648336"/>
                    <a:chOff x="5203089" y="1751190"/>
                    <a:chExt cx="858331" cy="662414"/>
                  </a:xfrm>
                </p:grpSpPr>
                <p:sp>
                  <p:nvSpPr>
                    <p:cNvPr id="8138" name="Google Shape;8138;p44"/>
                    <p:cNvSpPr/>
                    <p:nvPr/>
                  </p:nvSpPr>
                  <p:spPr>
                    <a:xfrm>
                      <a:off x="5536769" y="1751190"/>
                      <a:ext cx="524651" cy="6621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24651" h="662124" extrusionOk="0">
                          <a:moveTo>
                            <a:pt x="10856" y="658506"/>
                          </a:moveTo>
                          <a:cubicBezTo>
                            <a:pt x="8443" y="463125"/>
                            <a:pt x="2413" y="278598"/>
                            <a:pt x="0" y="83217"/>
                          </a:cubicBezTo>
                          <a:lnTo>
                            <a:pt x="249661" y="0"/>
                          </a:lnTo>
                          <a:lnTo>
                            <a:pt x="521033" y="68746"/>
                          </a:lnTo>
                          <a:lnTo>
                            <a:pt x="524651" y="662124"/>
                          </a:lnTo>
                          <a:lnTo>
                            <a:pt x="10856" y="658506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 cap="flat" cmpd="sng">
                      <a:solidFill>
                        <a:srgbClr val="0000A8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139" name="Google Shape;8139;p44"/>
                    <p:cNvSpPr/>
                    <p:nvPr/>
                  </p:nvSpPr>
                  <p:spPr>
                    <a:xfrm>
                      <a:off x="5203089" y="1921244"/>
                      <a:ext cx="651290" cy="4920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1290" h="492070" extrusionOk="0">
                          <a:moveTo>
                            <a:pt x="3618" y="492070"/>
                          </a:moveTo>
                          <a:lnTo>
                            <a:pt x="0" y="141108"/>
                          </a:lnTo>
                          <a:lnTo>
                            <a:pt x="423338" y="0"/>
                          </a:lnTo>
                          <a:lnTo>
                            <a:pt x="647672" y="57891"/>
                          </a:lnTo>
                          <a:lnTo>
                            <a:pt x="651290" y="492070"/>
                          </a:lnTo>
                          <a:lnTo>
                            <a:pt x="3618" y="492070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 cap="flat" cmpd="sng">
                      <a:solidFill>
                        <a:srgbClr val="0000A3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cxnSp>
                  <p:nvCxnSpPr>
                    <p:cNvPr id="8140" name="Google Shape;8140;p44"/>
                    <p:cNvCxnSpPr/>
                    <p:nvPr/>
                  </p:nvCxnSpPr>
                  <p:spPr>
                    <a:xfrm rot="10800000" flipH="1">
                      <a:off x="5270526" y="2029553"/>
                      <a:ext cx="295249" cy="73468"/>
                    </a:xfrm>
                    <a:prstGeom prst="straightConnector1">
                      <a:avLst/>
                    </a:prstGeom>
                    <a:noFill/>
                    <a:ln w="44450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141" name="Google Shape;8141;p44"/>
                    <p:cNvCxnSpPr/>
                    <p:nvPr/>
                  </p:nvCxnSpPr>
                  <p:spPr>
                    <a:xfrm rot="10800000" flipH="1">
                      <a:off x="5275406" y="2261710"/>
                      <a:ext cx="290369" cy="16752"/>
                    </a:xfrm>
                    <a:prstGeom prst="straightConnector1">
                      <a:avLst/>
                    </a:prstGeom>
                    <a:noFill/>
                    <a:ln w="44450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142" name="Google Shape;8142;p44"/>
                    <p:cNvCxnSpPr/>
                    <p:nvPr/>
                  </p:nvCxnSpPr>
                  <p:spPr>
                    <a:xfrm rot="10800000" flipH="1">
                      <a:off x="5275406" y="2151772"/>
                      <a:ext cx="290369" cy="48402"/>
                    </a:xfrm>
                    <a:prstGeom prst="straightConnector1">
                      <a:avLst/>
                    </a:prstGeom>
                    <a:noFill/>
                    <a:ln w="44450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143" name="Google Shape;8143;p44"/>
                    <p:cNvCxnSpPr/>
                    <p:nvPr/>
                  </p:nvCxnSpPr>
                  <p:spPr>
                    <a:xfrm>
                      <a:off x="5270094" y="2354086"/>
                      <a:ext cx="295681" cy="0"/>
                    </a:xfrm>
                    <a:prstGeom prst="straightConnector1">
                      <a:avLst/>
                    </a:prstGeom>
                    <a:noFill/>
                    <a:ln w="44450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144" name="Google Shape;8144;p44"/>
                    <p:cNvCxnSpPr/>
                    <p:nvPr/>
                  </p:nvCxnSpPr>
                  <p:spPr>
                    <a:xfrm rot="10800000">
                      <a:off x="5950242" y="1866900"/>
                      <a:ext cx="0" cy="465273"/>
                    </a:xfrm>
                    <a:prstGeom prst="straightConnector1">
                      <a:avLst/>
                    </a:prstGeom>
                    <a:noFill/>
                    <a:ln w="44450" cap="flat" cmpd="sng">
                      <a:solidFill>
                        <a:schemeClr val="lt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145" name="Google Shape;8145;p44"/>
                    <p:cNvCxnSpPr/>
                    <p:nvPr/>
                  </p:nvCxnSpPr>
                  <p:spPr>
                    <a:xfrm>
                      <a:off x="5628589" y="1936750"/>
                      <a:ext cx="0" cy="476854"/>
                    </a:xfrm>
                    <a:prstGeom prst="straightConnector1">
                      <a:avLst/>
                    </a:prstGeom>
                    <a:noFill/>
                    <a:ln w="15875" cap="flat" cmpd="sng">
                      <a:solidFill>
                        <a:srgbClr val="0000A8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8146" name="Google Shape;8146;p44"/>
                  <p:cNvGrpSpPr/>
                  <p:nvPr/>
                </p:nvGrpSpPr>
                <p:grpSpPr>
                  <a:xfrm>
                    <a:off x="11158881" y="3460672"/>
                    <a:ext cx="304788" cy="405973"/>
                    <a:chOff x="5275406" y="2711455"/>
                    <a:chExt cx="452949" cy="405518"/>
                  </a:xfrm>
                </p:grpSpPr>
                <p:pic>
                  <p:nvPicPr>
                    <p:cNvPr id="8147" name="Google Shape;8147;p44" descr="server_rack.png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/>
                    <a:stretch/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148" name="Google Shape;8148;p44" descr="server_rack.png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/>
                    <a:stretch/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149" name="Google Shape;8149;p44" descr="server_rack.png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/>
                    <a:stretch/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  <p:grpSp>
            <p:nvGrpSpPr>
              <p:cNvPr id="8150" name="Google Shape;8150;p44"/>
              <p:cNvGrpSpPr/>
              <p:nvPr/>
            </p:nvGrpSpPr>
            <p:grpSpPr>
              <a:xfrm>
                <a:off x="5694561" y="6441153"/>
                <a:ext cx="666347" cy="673100"/>
                <a:chOff x="940359" y="5691959"/>
                <a:chExt cx="692499" cy="672474"/>
              </a:xfrm>
            </p:grpSpPr>
            <p:grpSp>
              <p:nvGrpSpPr>
                <p:cNvPr id="8151" name="Google Shape;8151;p44"/>
                <p:cNvGrpSpPr/>
                <p:nvPr/>
              </p:nvGrpSpPr>
              <p:grpSpPr>
                <a:xfrm>
                  <a:off x="940359" y="5691959"/>
                  <a:ext cx="594613" cy="648336"/>
                  <a:chOff x="5203089" y="1751190"/>
                  <a:chExt cx="858331" cy="662414"/>
                </a:xfrm>
              </p:grpSpPr>
              <p:sp>
                <p:nvSpPr>
                  <p:cNvPr id="8152" name="Google Shape;8152;p44"/>
                  <p:cNvSpPr/>
                  <p:nvPr/>
                </p:nvSpPr>
                <p:spPr>
                  <a:xfrm>
                    <a:off x="5536769" y="1751190"/>
                    <a:ext cx="524651" cy="662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651" h="662124" extrusionOk="0">
                        <a:moveTo>
                          <a:pt x="10856" y="658506"/>
                        </a:moveTo>
                        <a:cubicBezTo>
                          <a:pt x="8443" y="463125"/>
                          <a:pt x="2413" y="278598"/>
                          <a:pt x="0" y="83217"/>
                        </a:cubicBezTo>
                        <a:lnTo>
                          <a:pt x="249661" y="0"/>
                        </a:lnTo>
                        <a:lnTo>
                          <a:pt x="521033" y="68746"/>
                        </a:lnTo>
                        <a:lnTo>
                          <a:pt x="524651" y="662124"/>
                        </a:lnTo>
                        <a:lnTo>
                          <a:pt x="10856" y="658506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 cap="flat" cmpd="sng">
                    <a:solidFill>
                      <a:srgbClr val="0000A8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53" name="Google Shape;8153;p44"/>
                  <p:cNvSpPr/>
                  <p:nvPr/>
                </p:nvSpPr>
                <p:spPr>
                  <a:xfrm>
                    <a:off x="5203089" y="1921244"/>
                    <a:ext cx="651290" cy="492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1290" h="492070" extrusionOk="0">
                        <a:moveTo>
                          <a:pt x="3618" y="492070"/>
                        </a:moveTo>
                        <a:lnTo>
                          <a:pt x="0" y="141108"/>
                        </a:lnTo>
                        <a:lnTo>
                          <a:pt x="423338" y="0"/>
                        </a:lnTo>
                        <a:lnTo>
                          <a:pt x="647672" y="57891"/>
                        </a:lnTo>
                        <a:lnTo>
                          <a:pt x="651290" y="492070"/>
                        </a:lnTo>
                        <a:lnTo>
                          <a:pt x="3618" y="492070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 cap="flat" cmpd="sng">
                    <a:solidFill>
                      <a:srgbClr val="0000A3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8154" name="Google Shape;8154;p44"/>
                  <p:cNvCxnSpPr/>
                  <p:nvPr/>
                </p:nvCxnSpPr>
                <p:spPr>
                  <a:xfrm rot="10800000" flipH="1">
                    <a:off x="5270526" y="2029553"/>
                    <a:ext cx="295249" cy="73468"/>
                  </a:xfrm>
                  <a:prstGeom prst="straightConnector1">
                    <a:avLst/>
                  </a:prstGeom>
                  <a:noFill/>
                  <a:ln w="4445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8155" name="Google Shape;8155;p44"/>
                  <p:cNvCxnSpPr/>
                  <p:nvPr/>
                </p:nvCxnSpPr>
                <p:spPr>
                  <a:xfrm rot="10800000" flipH="1">
                    <a:off x="5275406" y="2261710"/>
                    <a:ext cx="290369" cy="16752"/>
                  </a:xfrm>
                  <a:prstGeom prst="straightConnector1">
                    <a:avLst/>
                  </a:prstGeom>
                  <a:noFill/>
                  <a:ln w="4445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8156" name="Google Shape;8156;p44"/>
                  <p:cNvCxnSpPr/>
                  <p:nvPr/>
                </p:nvCxnSpPr>
                <p:spPr>
                  <a:xfrm rot="10800000" flipH="1">
                    <a:off x="5275406" y="2151772"/>
                    <a:ext cx="290369" cy="48402"/>
                  </a:xfrm>
                  <a:prstGeom prst="straightConnector1">
                    <a:avLst/>
                  </a:prstGeom>
                  <a:noFill/>
                  <a:ln w="4445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8157" name="Google Shape;8157;p44"/>
                  <p:cNvCxnSpPr/>
                  <p:nvPr/>
                </p:nvCxnSpPr>
                <p:spPr>
                  <a:xfrm>
                    <a:off x="5270094" y="2354086"/>
                    <a:ext cx="295681" cy="0"/>
                  </a:xfrm>
                  <a:prstGeom prst="straightConnector1">
                    <a:avLst/>
                  </a:prstGeom>
                  <a:noFill/>
                  <a:ln w="4445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8158" name="Google Shape;8158;p44"/>
                  <p:cNvCxnSpPr/>
                  <p:nvPr/>
                </p:nvCxnSpPr>
                <p:spPr>
                  <a:xfrm rot="10800000">
                    <a:off x="5950242" y="1866900"/>
                    <a:ext cx="0" cy="465273"/>
                  </a:xfrm>
                  <a:prstGeom prst="straightConnector1">
                    <a:avLst/>
                  </a:prstGeom>
                  <a:noFill/>
                  <a:ln w="44450" cap="flat" cmpd="sng">
                    <a:solidFill>
                      <a:schemeClr val="lt1"/>
                    </a:solidFill>
                    <a:prstDash val="dash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8159" name="Google Shape;8159;p44"/>
                  <p:cNvCxnSpPr/>
                  <p:nvPr/>
                </p:nvCxnSpPr>
                <p:spPr>
                  <a:xfrm>
                    <a:off x="5628589" y="1936750"/>
                    <a:ext cx="0" cy="476854"/>
                  </a:xfrm>
                  <a:prstGeom prst="straightConnector1">
                    <a:avLst/>
                  </a:prstGeom>
                  <a:noFill/>
                  <a:ln w="15875" cap="flat" cmpd="sng">
                    <a:solidFill>
                      <a:srgbClr val="0000A8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8160" name="Google Shape;8160;p44"/>
                <p:cNvGrpSpPr/>
                <p:nvPr/>
              </p:nvGrpSpPr>
              <p:grpSpPr>
                <a:xfrm>
                  <a:off x="940359" y="5691959"/>
                  <a:ext cx="692498" cy="672474"/>
                  <a:chOff x="10771171" y="3194171"/>
                  <a:chExt cx="692498" cy="672474"/>
                </a:xfrm>
              </p:grpSpPr>
              <p:grpSp>
                <p:nvGrpSpPr>
                  <p:cNvPr id="8161" name="Google Shape;8161;p44"/>
                  <p:cNvGrpSpPr/>
                  <p:nvPr/>
                </p:nvGrpSpPr>
                <p:grpSpPr>
                  <a:xfrm>
                    <a:off x="10771171" y="3194171"/>
                    <a:ext cx="594613" cy="648336"/>
                    <a:chOff x="5203089" y="1751190"/>
                    <a:chExt cx="858331" cy="662414"/>
                  </a:xfrm>
                </p:grpSpPr>
                <p:sp>
                  <p:nvSpPr>
                    <p:cNvPr id="8162" name="Google Shape;8162;p44"/>
                    <p:cNvSpPr/>
                    <p:nvPr/>
                  </p:nvSpPr>
                  <p:spPr>
                    <a:xfrm>
                      <a:off x="5536769" y="1751190"/>
                      <a:ext cx="524651" cy="6621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24651" h="662124" extrusionOk="0">
                          <a:moveTo>
                            <a:pt x="10856" y="658506"/>
                          </a:moveTo>
                          <a:cubicBezTo>
                            <a:pt x="8443" y="463125"/>
                            <a:pt x="2413" y="278598"/>
                            <a:pt x="0" y="83217"/>
                          </a:cubicBezTo>
                          <a:lnTo>
                            <a:pt x="249661" y="0"/>
                          </a:lnTo>
                          <a:lnTo>
                            <a:pt x="521033" y="68746"/>
                          </a:lnTo>
                          <a:lnTo>
                            <a:pt x="524651" y="662124"/>
                          </a:lnTo>
                          <a:lnTo>
                            <a:pt x="10856" y="658506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 cap="flat" cmpd="sng">
                      <a:solidFill>
                        <a:srgbClr val="0000A8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163" name="Google Shape;8163;p44"/>
                    <p:cNvSpPr/>
                    <p:nvPr/>
                  </p:nvSpPr>
                  <p:spPr>
                    <a:xfrm>
                      <a:off x="5203089" y="1921244"/>
                      <a:ext cx="651290" cy="4920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1290" h="492070" extrusionOk="0">
                          <a:moveTo>
                            <a:pt x="3618" y="492070"/>
                          </a:moveTo>
                          <a:lnTo>
                            <a:pt x="0" y="141108"/>
                          </a:lnTo>
                          <a:lnTo>
                            <a:pt x="423338" y="0"/>
                          </a:lnTo>
                          <a:lnTo>
                            <a:pt x="647672" y="57891"/>
                          </a:lnTo>
                          <a:lnTo>
                            <a:pt x="651290" y="492070"/>
                          </a:lnTo>
                          <a:lnTo>
                            <a:pt x="3618" y="492070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 cap="flat" cmpd="sng">
                      <a:solidFill>
                        <a:srgbClr val="0000A3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cxnSp>
                  <p:nvCxnSpPr>
                    <p:cNvPr id="8164" name="Google Shape;8164;p44"/>
                    <p:cNvCxnSpPr/>
                    <p:nvPr/>
                  </p:nvCxnSpPr>
                  <p:spPr>
                    <a:xfrm rot="10800000" flipH="1">
                      <a:off x="5270526" y="2029553"/>
                      <a:ext cx="295249" cy="73468"/>
                    </a:xfrm>
                    <a:prstGeom prst="straightConnector1">
                      <a:avLst/>
                    </a:prstGeom>
                    <a:noFill/>
                    <a:ln w="44450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165" name="Google Shape;8165;p44"/>
                    <p:cNvCxnSpPr/>
                    <p:nvPr/>
                  </p:nvCxnSpPr>
                  <p:spPr>
                    <a:xfrm rot="10800000" flipH="1">
                      <a:off x="5275406" y="2261710"/>
                      <a:ext cx="290369" cy="16752"/>
                    </a:xfrm>
                    <a:prstGeom prst="straightConnector1">
                      <a:avLst/>
                    </a:prstGeom>
                    <a:noFill/>
                    <a:ln w="44450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166" name="Google Shape;8166;p44"/>
                    <p:cNvCxnSpPr/>
                    <p:nvPr/>
                  </p:nvCxnSpPr>
                  <p:spPr>
                    <a:xfrm rot="10800000" flipH="1">
                      <a:off x="5275406" y="2151772"/>
                      <a:ext cx="290369" cy="48402"/>
                    </a:xfrm>
                    <a:prstGeom prst="straightConnector1">
                      <a:avLst/>
                    </a:prstGeom>
                    <a:noFill/>
                    <a:ln w="44450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167" name="Google Shape;8167;p44"/>
                    <p:cNvCxnSpPr/>
                    <p:nvPr/>
                  </p:nvCxnSpPr>
                  <p:spPr>
                    <a:xfrm>
                      <a:off x="5270094" y="2354086"/>
                      <a:ext cx="295681" cy="0"/>
                    </a:xfrm>
                    <a:prstGeom prst="straightConnector1">
                      <a:avLst/>
                    </a:prstGeom>
                    <a:noFill/>
                    <a:ln w="44450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168" name="Google Shape;8168;p44"/>
                    <p:cNvCxnSpPr/>
                    <p:nvPr/>
                  </p:nvCxnSpPr>
                  <p:spPr>
                    <a:xfrm rot="10800000">
                      <a:off x="5950242" y="1866900"/>
                      <a:ext cx="0" cy="465273"/>
                    </a:xfrm>
                    <a:prstGeom prst="straightConnector1">
                      <a:avLst/>
                    </a:prstGeom>
                    <a:noFill/>
                    <a:ln w="44450" cap="flat" cmpd="sng">
                      <a:solidFill>
                        <a:schemeClr val="lt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169" name="Google Shape;8169;p44"/>
                    <p:cNvCxnSpPr/>
                    <p:nvPr/>
                  </p:nvCxnSpPr>
                  <p:spPr>
                    <a:xfrm>
                      <a:off x="5628589" y="1936750"/>
                      <a:ext cx="0" cy="476854"/>
                    </a:xfrm>
                    <a:prstGeom prst="straightConnector1">
                      <a:avLst/>
                    </a:prstGeom>
                    <a:noFill/>
                    <a:ln w="15875" cap="flat" cmpd="sng">
                      <a:solidFill>
                        <a:srgbClr val="0000A8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8170" name="Google Shape;8170;p44"/>
                  <p:cNvGrpSpPr/>
                  <p:nvPr/>
                </p:nvGrpSpPr>
                <p:grpSpPr>
                  <a:xfrm>
                    <a:off x="11158881" y="3460672"/>
                    <a:ext cx="304788" cy="405973"/>
                    <a:chOff x="5275406" y="2711455"/>
                    <a:chExt cx="452949" cy="405518"/>
                  </a:xfrm>
                </p:grpSpPr>
                <p:pic>
                  <p:nvPicPr>
                    <p:cNvPr id="8171" name="Google Shape;8171;p44" descr="server_rack.png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/>
                    <a:stretch/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172" name="Google Shape;8172;p44" descr="server_rack.png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/>
                    <a:stretch/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173" name="Google Shape;8173;p44" descr="server_rack.png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/>
                    <a:stretch/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</p:grpSp>
        <p:cxnSp>
          <p:nvCxnSpPr>
            <p:cNvPr id="8174" name="Google Shape;8174;p44"/>
            <p:cNvCxnSpPr/>
            <p:nvPr/>
          </p:nvCxnSpPr>
          <p:spPr>
            <a:xfrm rot="10800000" flipH="1">
              <a:off x="8373177" y="3325716"/>
              <a:ext cx="210562" cy="606179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75" name="Google Shape;8175;p44"/>
            <p:cNvCxnSpPr>
              <a:stCxn id="8124" idx="6"/>
            </p:cNvCxnSpPr>
            <p:nvPr/>
          </p:nvCxnSpPr>
          <p:spPr>
            <a:xfrm>
              <a:off x="8653552" y="4059389"/>
              <a:ext cx="538500" cy="237000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76" name="Google Shape;8176;p44"/>
            <p:cNvCxnSpPr/>
            <p:nvPr/>
          </p:nvCxnSpPr>
          <p:spPr>
            <a:xfrm rot="10800000">
              <a:off x="7981407" y="2971505"/>
              <a:ext cx="180081" cy="928886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77" name="Google Shape;8177;p44"/>
            <p:cNvCxnSpPr/>
            <p:nvPr/>
          </p:nvCxnSpPr>
          <p:spPr>
            <a:xfrm rot="10800000" flipH="1">
              <a:off x="6000693" y="2457440"/>
              <a:ext cx="3285" cy="1256298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78" name="Google Shape;8178;p44"/>
            <p:cNvCxnSpPr/>
            <p:nvPr/>
          </p:nvCxnSpPr>
          <p:spPr>
            <a:xfrm rot="10800000">
              <a:off x="3490770" y="2709766"/>
              <a:ext cx="350837" cy="1056148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79" name="Google Shape;8179;p44"/>
            <p:cNvCxnSpPr/>
            <p:nvPr/>
          </p:nvCxnSpPr>
          <p:spPr>
            <a:xfrm rot="10800000">
              <a:off x="2733590" y="3084939"/>
              <a:ext cx="184530" cy="786742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80" name="Google Shape;8180;p44"/>
            <p:cNvCxnSpPr/>
            <p:nvPr/>
          </p:nvCxnSpPr>
          <p:spPr>
            <a:xfrm rot="10800000" flipH="1">
              <a:off x="2537108" y="4260753"/>
              <a:ext cx="477027" cy="550561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81" name="Google Shape;8181;p44"/>
            <p:cNvCxnSpPr/>
            <p:nvPr/>
          </p:nvCxnSpPr>
          <p:spPr>
            <a:xfrm rot="10800000" flipH="1">
              <a:off x="5720123" y="4417447"/>
              <a:ext cx="5022" cy="1030757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82" name="Google Shape;8182;p44"/>
            <p:cNvCxnSpPr>
              <a:stCxn id="8113" idx="0"/>
            </p:cNvCxnSpPr>
            <p:nvPr/>
          </p:nvCxnSpPr>
          <p:spPr>
            <a:xfrm rot="10800000">
              <a:off x="5828009" y="4390681"/>
              <a:ext cx="863700" cy="1545300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83" name="Google Shape;8183;p44"/>
            <p:cNvCxnSpPr/>
            <p:nvPr/>
          </p:nvCxnSpPr>
          <p:spPr>
            <a:xfrm rot="10800000">
              <a:off x="8042725" y="4273180"/>
              <a:ext cx="719289" cy="1457599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84" name="Google Shape;8184;p44"/>
            <p:cNvCxnSpPr/>
            <p:nvPr/>
          </p:nvCxnSpPr>
          <p:spPr>
            <a:xfrm rot="10800000">
              <a:off x="2386276" y="3473353"/>
              <a:ext cx="261637" cy="504826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85" name="Google Shape;8185;p44"/>
            <p:cNvCxnSpPr/>
            <p:nvPr/>
          </p:nvCxnSpPr>
          <p:spPr>
            <a:xfrm rot="10800000" flipH="1">
              <a:off x="2344724" y="4114193"/>
              <a:ext cx="251695" cy="109254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86" name="Google Shape;8186;p44"/>
            <p:cNvCxnSpPr>
              <a:stCxn id="8020" idx="2"/>
              <a:endCxn id="7891" idx="2"/>
            </p:cNvCxnSpPr>
            <p:nvPr/>
          </p:nvCxnSpPr>
          <p:spPr>
            <a:xfrm rot="10800000" flipH="1">
              <a:off x="5458049" y="3230942"/>
              <a:ext cx="7500" cy="480900"/>
            </a:xfrm>
            <a:prstGeom prst="straightConnector1">
              <a:avLst/>
            </a:prstGeom>
            <a:noFill/>
            <a:ln w="44450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87" name="Google Shape;8187;p44"/>
            <p:cNvCxnSpPr/>
            <p:nvPr/>
          </p:nvCxnSpPr>
          <p:spPr>
            <a:xfrm rot="10800000" flipH="1">
              <a:off x="4457330" y="4394908"/>
              <a:ext cx="7426" cy="480990"/>
            </a:xfrm>
            <a:prstGeom prst="straightConnector1">
              <a:avLst/>
            </a:prstGeom>
            <a:noFill/>
            <a:ln w="44450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88" name="Google Shape;8188;p44"/>
            <p:cNvCxnSpPr/>
            <p:nvPr/>
          </p:nvCxnSpPr>
          <p:spPr>
            <a:xfrm rot="10800000" flipH="1">
              <a:off x="7407243" y="4368703"/>
              <a:ext cx="7426" cy="480990"/>
            </a:xfrm>
            <a:prstGeom prst="straightConnector1">
              <a:avLst/>
            </a:prstGeom>
            <a:noFill/>
            <a:ln w="44450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8189" name="Google Shape;8189;p44"/>
          <p:cNvGrpSpPr/>
          <p:nvPr/>
        </p:nvGrpSpPr>
        <p:grpSpPr>
          <a:xfrm>
            <a:off x="4545099" y="5447247"/>
            <a:ext cx="1807203" cy="495366"/>
            <a:chOff x="4545099" y="5447247"/>
            <a:chExt cx="1807203" cy="495366"/>
          </a:xfrm>
        </p:grpSpPr>
        <p:sp>
          <p:nvSpPr>
            <p:cNvPr id="8190" name="Google Shape;8190;p44"/>
            <p:cNvSpPr/>
            <p:nvPr/>
          </p:nvSpPr>
          <p:spPr>
            <a:xfrm rot="10800000">
              <a:off x="4545099" y="5447247"/>
              <a:ext cx="1807203" cy="495366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1" name="Google Shape;8191;p44"/>
            <p:cNvSpPr txBox="1"/>
            <p:nvPr/>
          </p:nvSpPr>
          <p:spPr>
            <a:xfrm>
              <a:off x="4662400" y="5488195"/>
              <a:ext cx="15824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  <a:endParaRPr/>
            </a:p>
          </p:txBody>
        </p:sp>
      </p:grpSp>
      <p:grpSp>
        <p:nvGrpSpPr>
          <p:cNvPr id="8192" name="Google Shape;8192;p44"/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8193" name="Google Shape;8193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194" name="Google Shape;8194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195" name="Google Shape;8195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196" name="Google Shape;8196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7" name="Google Shape;8197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8" name="Google Shape;8198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9" name="Google Shape;8199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00" name="Google Shape;8200;p44"/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8201" name="Google Shape;8201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202" name="Google Shape;8202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203" name="Google Shape;8203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204" name="Google Shape;8204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5" name="Google Shape;8205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6" name="Google Shape;8206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7" name="Google Shape;8207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1FADE-2AEF-F2AB-296B-12DD8A7B0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4D457-3688-1E55-62D7-A89D89590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4" name="Google Shape;8214;p45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cxnSp>
        <p:nvCxnSpPr>
          <p:cNvPr id="8215" name="Google Shape;8215;p45"/>
          <p:cNvCxnSpPr>
            <a:stCxn id="8216" idx="2"/>
            <a:endCxn id="8217" idx="6"/>
          </p:cNvCxnSpPr>
          <p:nvPr/>
        </p:nvCxnSpPr>
        <p:spPr>
          <a:xfrm rot="10800000">
            <a:off x="5710150" y="3536903"/>
            <a:ext cx="531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218" name="Google Shape;8218;p45"/>
          <p:cNvCxnSpPr/>
          <p:nvPr/>
        </p:nvCxnSpPr>
        <p:spPr>
          <a:xfrm rot="-5400000" flipH="1">
            <a:off x="6584535" y="3012633"/>
            <a:ext cx="286582" cy="161925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8219" name="Google Shape;8219;p45"/>
          <p:cNvGrpSpPr/>
          <p:nvPr/>
        </p:nvGrpSpPr>
        <p:grpSpPr>
          <a:xfrm>
            <a:off x="2266950" y="1992980"/>
            <a:ext cx="7658100" cy="2814961"/>
            <a:chOff x="2266950" y="1992980"/>
            <a:chExt cx="7658100" cy="2814961"/>
          </a:xfrm>
        </p:grpSpPr>
        <p:cxnSp>
          <p:nvCxnSpPr>
            <p:cNvPr id="8220" name="Google Shape;8220;p45"/>
            <p:cNvCxnSpPr>
              <a:endCxn id="8221" idx="0"/>
            </p:cNvCxnSpPr>
            <p:nvPr/>
          </p:nvCxnSpPr>
          <p:spPr>
            <a:xfrm flipH="1">
              <a:off x="2689225" y="1992980"/>
              <a:ext cx="308100" cy="222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22" name="Google Shape;8222;p45"/>
            <p:cNvCxnSpPr>
              <a:stCxn id="8217" idx="4"/>
            </p:cNvCxnSpPr>
            <p:nvPr/>
          </p:nvCxnSpPr>
          <p:spPr>
            <a:xfrm flipH="1">
              <a:off x="4620444" y="3908564"/>
              <a:ext cx="98400" cy="474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23" name="Google Shape;8223;p45"/>
            <p:cNvCxnSpPr>
              <a:stCxn id="8217" idx="3"/>
            </p:cNvCxnSpPr>
            <p:nvPr/>
          </p:nvCxnSpPr>
          <p:spPr>
            <a:xfrm flipH="1">
              <a:off x="3727423" y="3799707"/>
              <a:ext cx="290400" cy="583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24" name="Google Shape;8224;p45"/>
            <p:cNvCxnSpPr/>
            <p:nvPr/>
          </p:nvCxnSpPr>
          <p:spPr>
            <a:xfrm rot="-5400000" flipH="1">
              <a:off x="2142972" y="3178358"/>
              <a:ext cx="2292656" cy="26035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25" name="Google Shape;8225;p45"/>
            <p:cNvCxnSpPr/>
            <p:nvPr/>
          </p:nvCxnSpPr>
          <p:spPr>
            <a:xfrm flipH="1">
              <a:off x="2955927" y="3021951"/>
              <a:ext cx="771524" cy="14329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26" name="Google Shape;8226;p45"/>
            <p:cNvCxnSpPr>
              <a:endCxn id="8227" idx="0"/>
            </p:cNvCxnSpPr>
            <p:nvPr/>
          </p:nvCxnSpPr>
          <p:spPr>
            <a:xfrm>
              <a:off x="5187031" y="3712280"/>
              <a:ext cx="422400" cy="501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28" name="Google Shape;8228;p45"/>
            <p:cNvCxnSpPr/>
            <p:nvPr/>
          </p:nvCxnSpPr>
          <p:spPr>
            <a:xfrm rot="5400000">
              <a:off x="6419350" y="3956601"/>
              <a:ext cx="583613" cy="290513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29" name="Google Shape;8229;p45"/>
            <p:cNvCxnSpPr/>
            <p:nvPr/>
          </p:nvCxnSpPr>
          <p:spPr>
            <a:xfrm rot="-5400000" flipH="1">
              <a:off x="7161610" y="4097200"/>
              <a:ext cx="511967" cy="8096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0" name="Google Shape;8230;p45"/>
            <p:cNvCxnSpPr>
              <a:stCxn id="8216" idx="5"/>
            </p:cNvCxnSpPr>
            <p:nvPr/>
          </p:nvCxnSpPr>
          <p:spPr>
            <a:xfrm>
              <a:off x="7934465" y="3799707"/>
              <a:ext cx="412800" cy="671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1" name="Google Shape;8231;p45"/>
            <p:cNvCxnSpPr>
              <a:stCxn id="8232" idx="4"/>
              <a:endCxn id="8233" idx="0"/>
            </p:cNvCxnSpPr>
            <p:nvPr/>
          </p:nvCxnSpPr>
          <p:spPr>
            <a:xfrm>
              <a:off x="8131307" y="2237400"/>
              <a:ext cx="398400" cy="1976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4" name="Google Shape;8234;p45"/>
            <p:cNvCxnSpPr/>
            <p:nvPr/>
          </p:nvCxnSpPr>
          <p:spPr>
            <a:xfrm rot="-5400000" flipH="1">
              <a:off x="8678012" y="3586364"/>
              <a:ext cx="1371713" cy="242888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5" name="Google Shape;8235;p45"/>
            <p:cNvCxnSpPr/>
            <p:nvPr/>
          </p:nvCxnSpPr>
          <p:spPr>
            <a:xfrm rot="5400000">
              <a:off x="7669052" y="3134824"/>
              <a:ext cx="1443359" cy="1217613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236" name="Google Shape;8236;p45"/>
            <p:cNvSpPr/>
            <p:nvPr/>
          </p:nvSpPr>
          <p:spPr>
            <a:xfrm>
              <a:off x="3240088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21" name="Google Shape;8221;p45"/>
            <p:cNvSpPr/>
            <p:nvPr/>
          </p:nvSpPr>
          <p:spPr>
            <a:xfrm>
              <a:off x="2266950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37" name="Google Shape;8237;p45"/>
            <p:cNvSpPr/>
            <p:nvPr/>
          </p:nvSpPr>
          <p:spPr>
            <a:xfrm>
              <a:off x="7134225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38" name="Google Shape;8238;p45"/>
            <p:cNvSpPr/>
            <p:nvPr/>
          </p:nvSpPr>
          <p:spPr>
            <a:xfrm>
              <a:off x="6159500" y="4213880"/>
              <a:ext cx="846138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27" name="Google Shape;8227;p45"/>
            <p:cNvSpPr/>
            <p:nvPr/>
          </p:nvSpPr>
          <p:spPr>
            <a:xfrm>
              <a:off x="5186363" y="4213880"/>
              <a:ext cx="846137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39" name="Google Shape;8239;p45"/>
            <p:cNvSpPr/>
            <p:nvPr/>
          </p:nvSpPr>
          <p:spPr>
            <a:xfrm>
              <a:off x="4213225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33" name="Google Shape;8233;p45"/>
            <p:cNvSpPr/>
            <p:nvPr/>
          </p:nvSpPr>
          <p:spPr>
            <a:xfrm>
              <a:off x="8107363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40" name="Google Shape;8240;p45"/>
            <p:cNvSpPr/>
            <p:nvPr/>
          </p:nvSpPr>
          <p:spPr>
            <a:xfrm>
              <a:off x="9080500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</p:grpSp>
      <p:sp>
        <p:nvSpPr>
          <p:cNvPr id="8241" name="Google Shape;8241;p45"/>
          <p:cNvSpPr txBox="1"/>
          <p:nvPr/>
        </p:nvSpPr>
        <p:spPr>
          <a:xfrm>
            <a:off x="532109" y="5020506"/>
            <a:ext cx="11488255" cy="1127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635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 “center”: small # of well-connected large networks</a:t>
            </a:r>
            <a:endParaRPr dirty="0"/>
          </a:p>
          <a:p>
            <a:pPr marL="460375" marR="0" lvl="1" indent="-28098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“tier-1” commercial ISPs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(e.g., Level 3, Sprint, AT&amp;T, NTT),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&amp; international coverage</a:t>
            </a:r>
            <a:endParaRPr dirty="0"/>
          </a:p>
          <a:p>
            <a:pPr marL="460375" marR="0" lvl="1" indent="-28098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content provider networks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(e.g., Google, Facebook):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private network that connects its data centers to Internet, often bypassing tier-1, regional ISPs</a:t>
            </a:r>
            <a:endParaRPr dirty="0"/>
          </a:p>
          <a:p>
            <a:pPr marL="682625" marR="0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42" name="Google Shape;8242;p45"/>
          <p:cNvGrpSpPr/>
          <p:nvPr/>
        </p:nvGrpSpPr>
        <p:grpSpPr>
          <a:xfrm>
            <a:off x="3727450" y="2136660"/>
            <a:ext cx="5191125" cy="1771904"/>
            <a:chOff x="3727450" y="2136660"/>
            <a:chExt cx="5191125" cy="1771904"/>
          </a:xfrm>
        </p:grpSpPr>
        <p:cxnSp>
          <p:nvCxnSpPr>
            <p:cNvPr id="8243" name="Google Shape;8243;p45"/>
            <p:cNvCxnSpPr>
              <a:stCxn id="8244" idx="5"/>
            </p:cNvCxnSpPr>
            <p:nvPr/>
          </p:nvCxnSpPr>
          <p:spPr>
            <a:xfrm>
              <a:off x="4222067" y="2951831"/>
              <a:ext cx="72000" cy="356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45" name="Google Shape;8245;p45"/>
            <p:cNvCxnSpPr/>
            <p:nvPr/>
          </p:nvCxnSpPr>
          <p:spPr>
            <a:xfrm rot="5400000">
              <a:off x="4730778" y="2617790"/>
              <a:ext cx="1074683" cy="1635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46" name="Google Shape;8246;p45"/>
            <p:cNvCxnSpPr/>
            <p:nvPr/>
          </p:nvCxnSpPr>
          <p:spPr>
            <a:xfrm flipH="1">
              <a:off x="5430838" y="2878660"/>
              <a:ext cx="811212" cy="51196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47" name="Google Shape;8247;p45"/>
            <p:cNvCxnSpPr>
              <a:stCxn id="8248" idx="5"/>
            </p:cNvCxnSpPr>
            <p:nvPr/>
          </p:nvCxnSpPr>
          <p:spPr>
            <a:xfrm>
              <a:off x="4041683" y="2136660"/>
              <a:ext cx="2281200" cy="1382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49" name="Google Shape;8249;p45"/>
            <p:cNvCxnSpPr/>
            <p:nvPr/>
          </p:nvCxnSpPr>
          <p:spPr>
            <a:xfrm flipH="1">
              <a:off x="7620000" y="2807014"/>
              <a:ext cx="1298575" cy="44032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217" name="Google Shape;8217;p45"/>
            <p:cNvSpPr/>
            <p:nvPr/>
          </p:nvSpPr>
          <p:spPr>
            <a:xfrm>
              <a:off x="3727450" y="3165242"/>
              <a:ext cx="1982788" cy="743322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  <a:endParaRPr/>
            </a:p>
          </p:txBody>
        </p:sp>
        <p:sp>
          <p:nvSpPr>
            <p:cNvPr id="8216" name="Google Shape;8216;p45"/>
            <p:cNvSpPr/>
            <p:nvPr/>
          </p:nvSpPr>
          <p:spPr>
            <a:xfrm>
              <a:off x="6242050" y="3165242"/>
              <a:ext cx="1982788" cy="743322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  <a:endParaRPr/>
            </a:p>
          </p:txBody>
        </p:sp>
        <p:cxnSp>
          <p:nvCxnSpPr>
            <p:cNvPr id="8250" name="Google Shape;8250;p45"/>
            <p:cNvCxnSpPr>
              <a:endCxn id="8216" idx="0"/>
            </p:cNvCxnSpPr>
            <p:nvPr/>
          </p:nvCxnSpPr>
          <p:spPr>
            <a:xfrm>
              <a:off x="6941844" y="2964242"/>
              <a:ext cx="291600" cy="201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251" name="Google Shape;8251;p45"/>
          <p:cNvGrpSpPr/>
          <p:nvPr/>
        </p:nvGrpSpPr>
        <p:grpSpPr>
          <a:xfrm>
            <a:off x="2347913" y="1287258"/>
            <a:ext cx="7329086" cy="1769461"/>
            <a:chOff x="2347913" y="1287258"/>
            <a:chExt cx="7329086" cy="1769461"/>
          </a:xfrm>
        </p:grpSpPr>
        <p:grpSp>
          <p:nvGrpSpPr>
            <p:cNvPr id="8252" name="Google Shape;8252;p45"/>
            <p:cNvGrpSpPr/>
            <p:nvPr/>
          </p:nvGrpSpPr>
          <p:grpSpPr>
            <a:xfrm>
              <a:off x="2347913" y="1287258"/>
              <a:ext cx="7329086" cy="1769461"/>
              <a:chOff x="2347913" y="1287258"/>
              <a:chExt cx="7329086" cy="1769461"/>
            </a:xfrm>
          </p:grpSpPr>
          <p:cxnSp>
            <p:nvCxnSpPr>
              <p:cNvPr id="8253" name="Google Shape;8253;p45"/>
              <p:cNvCxnSpPr/>
              <p:nvPr/>
            </p:nvCxnSpPr>
            <p:spPr>
              <a:xfrm flipH="1">
                <a:off x="4051300" y="2018914"/>
                <a:ext cx="3163888" cy="726904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54" name="Google Shape;8254;p45"/>
              <p:cNvCxnSpPr/>
              <p:nvPr/>
            </p:nvCxnSpPr>
            <p:spPr>
              <a:xfrm>
                <a:off x="8816343" y="2125983"/>
                <a:ext cx="183196" cy="466094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55" name="Google Shape;8255;p45"/>
              <p:cNvCxnSpPr/>
              <p:nvPr/>
            </p:nvCxnSpPr>
            <p:spPr>
              <a:xfrm flipH="1">
                <a:off x="6889752" y="2118360"/>
                <a:ext cx="486408" cy="617009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56" name="Google Shape;8256;p45"/>
              <p:cNvCxnSpPr/>
              <p:nvPr/>
            </p:nvCxnSpPr>
            <p:spPr>
              <a:xfrm rot="10800000">
                <a:off x="4294188" y="1860422"/>
                <a:ext cx="53181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57" name="Google Shape;8257;p45"/>
              <p:cNvCxnSpPr>
                <a:stCxn id="8232" idx="2"/>
                <a:endCxn id="8258" idx="6"/>
              </p:cNvCxnSpPr>
              <p:nvPr/>
            </p:nvCxnSpPr>
            <p:spPr>
              <a:xfrm flipH="1">
                <a:off x="6683228" y="1872695"/>
                <a:ext cx="440700" cy="1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259" name="Google Shape;8259;p45"/>
              <p:cNvSpPr/>
              <p:nvPr/>
            </p:nvSpPr>
            <p:spPr>
              <a:xfrm>
                <a:off x="3402013" y="1287258"/>
                <a:ext cx="4460875" cy="429873"/>
              </a:xfrm>
              <a:prstGeom prst="arc">
                <a:avLst>
                  <a:gd name="adj1" fmla="val 10681875"/>
                  <a:gd name="adj2" fmla="val 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cxnSp>
            <p:nvCxnSpPr>
              <p:cNvPr id="8260" name="Google Shape;8260;p45"/>
              <p:cNvCxnSpPr/>
              <p:nvPr/>
            </p:nvCxnSpPr>
            <p:spPr>
              <a:xfrm rot="-5400000" flipH="1">
                <a:off x="3390276" y="2254903"/>
                <a:ext cx="429873" cy="24447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61" name="Google Shape;8261;p45"/>
              <p:cNvCxnSpPr/>
              <p:nvPr/>
            </p:nvCxnSpPr>
            <p:spPr>
              <a:xfrm rot="-5400000" flipH="1">
                <a:off x="6125374" y="2196331"/>
                <a:ext cx="474651" cy="406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62" name="Google Shape;8262;p45"/>
              <p:cNvCxnSpPr/>
              <p:nvPr/>
            </p:nvCxnSpPr>
            <p:spPr>
              <a:xfrm>
                <a:off x="6510338" y="2026377"/>
                <a:ext cx="2433637" cy="64481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248" name="Google Shape;8248;p45"/>
              <p:cNvSpPr/>
              <p:nvPr/>
            </p:nvSpPr>
            <p:spPr>
              <a:xfrm>
                <a:off x="2347913" y="1502195"/>
                <a:ext cx="1984375" cy="743322"/>
              </a:xfrm>
              <a:prstGeom prst="ellipse">
                <a:avLst/>
              </a:pr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Tier 1 ISP</a:t>
                </a: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8" name="Google Shape;8258;p45"/>
              <p:cNvSpPr/>
              <p:nvPr/>
            </p:nvSpPr>
            <p:spPr>
              <a:xfrm>
                <a:off x="4700588" y="1502195"/>
                <a:ext cx="1982787" cy="743322"/>
              </a:xfrm>
              <a:prstGeom prst="ellipse">
                <a:avLst/>
              </a:pr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Tier 1 ISP</a:t>
                </a: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263" name="Google Shape;8263;p45"/>
              <p:cNvGrpSpPr/>
              <p:nvPr/>
            </p:nvGrpSpPr>
            <p:grpSpPr>
              <a:xfrm>
                <a:off x="3480201" y="2504276"/>
                <a:ext cx="869150" cy="519599"/>
                <a:chOff x="553316" y="2968407"/>
                <a:chExt cx="869150" cy="552631"/>
              </a:xfrm>
            </p:grpSpPr>
            <p:sp>
              <p:nvSpPr>
                <p:cNvPr id="8244" name="Google Shape;8244;p45"/>
                <p:cNvSpPr/>
                <p:nvPr/>
              </p:nvSpPr>
              <p:spPr>
                <a:xfrm>
                  <a:off x="553316" y="2997818"/>
                  <a:ext cx="869150" cy="5232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4" name="Google Shape;8264;p45"/>
                <p:cNvSpPr txBox="1"/>
                <p:nvPr/>
              </p:nvSpPr>
              <p:spPr>
                <a:xfrm>
                  <a:off x="706987" y="2968407"/>
                  <a:ext cx="646331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800"/>
                    <a:buFont typeface="Calibri"/>
                    <a:buNone/>
                  </a:pPr>
                  <a:r>
                    <a:rPr lang="en-US" sz="2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IXP</a:t>
                  </a:r>
                  <a:endParaRPr sz="1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65" name="Google Shape;8265;p45"/>
              <p:cNvGrpSpPr/>
              <p:nvPr/>
            </p:nvGrpSpPr>
            <p:grpSpPr>
              <a:xfrm>
                <a:off x="7123928" y="1507990"/>
                <a:ext cx="2014757" cy="729410"/>
                <a:chOff x="7123928" y="1507990"/>
                <a:chExt cx="2014757" cy="729410"/>
              </a:xfrm>
            </p:grpSpPr>
            <p:sp>
              <p:nvSpPr>
                <p:cNvPr id="8232" name="Google Shape;8232;p45"/>
                <p:cNvSpPr/>
                <p:nvPr/>
              </p:nvSpPr>
              <p:spPr>
                <a:xfrm>
                  <a:off x="7123928" y="1507990"/>
                  <a:ext cx="2014757" cy="729410"/>
                </a:xfrm>
                <a:prstGeom prst="ellipse">
                  <a:avLst/>
                </a:prstGeom>
                <a:solidFill>
                  <a:srgbClr val="FF6600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    </a:t>
                  </a:r>
                  <a:endParaRPr/>
                </a:p>
              </p:txBody>
            </p:sp>
            <p:sp>
              <p:nvSpPr>
                <p:cNvPr id="8266" name="Google Shape;8266;p45"/>
                <p:cNvSpPr txBox="1"/>
                <p:nvPr/>
              </p:nvSpPr>
              <p:spPr>
                <a:xfrm>
                  <a:off x="7387834" y="1535785"/>
                  <a:ext cx="1516762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600"/>
                    <a:buFont typeface="Calibri"/>
                    <a:buNone/>
                  </a:pPr>
                  <a:r>
                    <a:rPr lang="en-US" sz="36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Google</a:t>
                  </a: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67" name="Google Shape;8267;p45"/>
              <p:cNvGrpSpPr/>
              <p:nvPr/>
            </p:nvGrpSpPr>
            <p:grpSpPr>
              <a:xfrm>
                <a:off x="8807849" y="2554323"/>
                <a:ext cx="869150" cy="502396"/>
                <a:chOff x="553316" y="2997818"/>
                <a:chExt cx="869150" cy="534333"/>
              </a:xfrm>
            </p:grpSpPr>
            <p:sp>
              <p:nvSpPr>
                <p:cNvPr id="8268" name="Google Shape;8268;p45"/>
                <p:cNvSpPr/>
                <p:nvPr/>
              </p:nvSpPr>
              <p:spPr>
                <a:xfrm>
                  <a:off x="553316" y="2997818"/>
                  <a:ext cx="869150" cy="5232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9" name="Google Shape;8269;p45"/>
                <p:cNvSpPr txBox="1"/>
                <p:nvPr/>
              </p:nvSpPr>
              <p:spPr>
                <a:xfrm>
                  <a:off x="684127" y="3008931"/>
                  <a:ext cx="646331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800"/>
                    <a:buFont typeface="Calibri"/>
                    <a:buNone/>
                  </a:pPr>
                  <a:r>
                    <a:rPr lang="en-US" sz="2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IXP</a:t>
                  </a:r>
                  <a:endParaRPr sz="1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270" name="Google Shape;8270;p45"/>
            <p:cNvGrpSpPr/>
            <p:nvPr/>
          </p:nvGrpSpPr>
          <p:grpSpPr>
            <a:xfrm>
              <a:off x="6173793" y="2537627"/>
              <a:ext cx="869150" cy="502396"/>
              <a:chOff x="553316" y="2997818"/>
              <a:chExt cx="869150" cy="534333"/>
            </a:xfrm>
          </p:grpSpPr>
          <p:sp>
            <p:nvSpPr>
              <p:cNvPr id="8271" name="Google Shape;8271;p45"/>
              <p:cNvSpPr/>
              <p:nvPr/>
            </p:nvSpPr>
            <p:spPr>
              <a:xfrm>
                <a:off x="553316" y="2997818"/>
                <a:ext cx="869150" cy="52322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2" name="Google Shape;8272;p45"/>
              <p:cNvSpPr txBox="1"/>
              <p:nvPr/>
            </p:nvSpPr>
            <p:spPr>
              <a:xfrm>
                <a:off x="684127" y="3008931"/>
                <a:ext cx="64633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Calibri"/>
                  <a:buNone/>
                </a:pPr>
                <a:r>
                  <a:rPr lang="en-US" sz="2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IXP</a:t>
                </a: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44B0DE-D442-C427-C8F6-88A229CAE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ADFAC-ABAE-4783-78B0-7FC51EA7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47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</a:p>
        </p:txBody>
      </p:sp>
      <p:graphicFrame>
        <p:nvGraphicFramePr>
          <p:cNvPr id="1747" name="Google Shape;1745;p9">
            <a:extLst>
              <a:ext uri="{FF2B5EF4-FFF2-40B4-BE49-F238E27FC236}">
                <a16:creationId xmlns:a16="http://schemas.microsoft.com/office/drawing/2014/main" id="{1A1AD59F-C72D-D2FA-F8FA-745E5082DC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51584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03550-6A7E-35CD-73A6-FD52A5EB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76A42-87E7-CE6A-1409-E789AFC6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5068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8" name="Google Shape;8288;p47"/>
          <p:cNvCxnSpPr/>
          <p:nvPr/>
        </p:nvCxnSpPr>
        <p:spPr>
          <a:xfrm>
            <a:off x="5779371" y="4596717"/>
            <a:ext cx="1933575" cy="952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89" name="Google Shape;8289;p47"/>
          <p:cNvGrpSpPr/>
          <p:nvPr/>
        </p:nvGrpSpPr>
        <p:grpSpPr>
          <a:xfrm>
            <a:off x="4584882" y="4186185"/>
            <a:ext cx="1511352" cy="863670"/>
            <a:chOff x="7493876" y="2774731"/>
            <a:chExt cx="1481958" cy="894622"/>
          </a:xfrm>
        </p:grpSpPr>
        <p:sp>
          <p:nvSpPr>
            <p:cNvPr id="8290" name="Google Shape;8290;p4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291" name="Google Shape;8291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292" name="Google Shape;8292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293" name="Google Shape;8293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4" name="Google Shape;8294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5" name="Google Shape;8295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6" name="Google Shape;8296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97" name="Google Shape;8297;p47"/>
          <p:cNvSpPr txBox="1">
            <a:spLocks noGrp="1"/>
          </p:cNvSpPr>
          <p:nvPr>
            <p:ph type="title"/>
          </p:nvPr>
        </p:nvSpPr>
        <p:spPr>
          <a:xfrm>
            <a:off x="825267" y="347522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 dirty="0"/>
              <a:t>How do packet delay and loss occur?</a:t>
            </a:r>
            <a:endParaRPr sz="4400" dirty="0"/>
          </a:p>
        </p:txBody>
      </p:sp>
      <p:sp>
        <p:nvSpPr>
          <p:cNvPr id="8298" name="Google Shape;8298;p47"/>
          <p:cNvSpPr txBox="1">
            <a:spLocks noGrp="1"/>
          </p:cNvSpPr>
          <p:nvPr>
            <p:ph sz="half" idx="1"/>
          </p:nvPr>
        </p:nvSpPr>
        <p:spPr>
          <a:xfrm>
            <a:off x="825267" y="1803317"/>
            <a:ext cx="9730284" cy="112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packets </a:t>
            </a:r>
            <a:r>
              <a:rPr lang="en-US" i="1" dirty="0">
                <a:solidFill>
                  <a:srgbClr val="C00000"/>
                </a:solidFill>
              </a:rPr>
              <a:t>queue</a:t>
            </a:r>
            <a:r>
              <a:rPr lang="en-US" dirty="0"/>
              <a:t> in router buffers, waiting for turn for transmission</a:t>
            </a:r>
            <a:endParaRPr dirty="0"/>
          </a:p>
          <a:p>
            <a:pPr marL="750888" lvl="1" indent="-2778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dirty="0"/>
              <a:t>queue length grows when arrival rate to link (temporarily) exceeds output link capacity </a:t>
            </a:r>
            <a:endParaRPr dirty="0"/>
          </a:p>
          <a:p>
            <a:pPr marL="407988" lvl="0" indent="-27781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▪"/>
            </a:pPr>
            <a:r>
              <a:rPr lang="en-US" dirty="0"/>
              <a:t>packet </a:t>
            </a:r>
            <a:r>
              <a:rPr lang="en-US" i="1" dirty="0">
                <a:solidFill>
                  <a:srgbClr val="CC0000"/>
                </a:solidFill>
              </a:rPr>
              <a:t>loss</a:t>
            </a:r>
            <a:r>
              <a:rPr lang="en-US" dirty="0">
                <a:solidFill>
                  <a:srgbClr val="CC0000"/>
                </a:solidFill>
              </a:rPr>
              <a:t> </a:t>
            </a:r>
            <a:r>
              <a:rPr lang="en-US" dirty="0"/>
              <a:t>occurs when memory to hold queued packets fills up</a:t>
            </a:r>
            <a:endParaRPr dirty="0"/>
          </a:p>
        </p:txBody>
      </p:sp>
      <p:cxnSp>
        <p:nvCxnSpPr>
          <p:cNvPr id="8299" name="Google Shape;8299;p47"/>
          <p:cNvCxnSpPr/>
          <p:nvPr/>
        </p:nvCxnSpPr>
        <p:spPr>
          <a:xfrm>
            <a:off x="3855321" y="4177617"/>
            <a:ext cx="741362" cy="35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00" name="Google Shape;8300;p47"/>
          <p:cNvSpPr/>
          <p:nvPr/>
        </p:nvSpPr>
        <p:spPr>
          <a:xfrm>
            <a:off x="5445996" y="4468129"/>
            <a:ext cx="147637" cy="2000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1" name="Google Shape;8301;p47"/>
          <p:cNvSpPr/>
          <p:nvPr/>
        </p:nvSpPr>
        <p:spPr>
          <a:xfrm>
            <a:off x="5601571" y="4468129"/>
            <a:ext cx="147637" cy="200025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2" name="Google Shape;8302;p47"/>
          <p:cNvSpPr/>
          <p:nvPr/>
        </p:nvSpPr>
        <p:spPr>
          <a:xfrm>
            <a:off x="5736508" y="4406217"/>
            <a:ext cx="147638" cy="2000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03" name="Google Shape;8303;p47"/>
          <p:cNvCxnSpPr/>
          <p:nvPr/>
        </p:nvCxnSpPr>
        <p:spPr>
          <a:xfrm rot="10800000" flipH="1">
            <a:off x="3853733" y="4717367"/>
            <a:ext cx="735013" cy="55086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04" name="Google Shape;8304;p47"/>
          <p:cNvSpPr/>
          <p:nvPr/>
        </p:nvSpPr>
        <p:spPr>
          <a:xfrm>
            <a:off x="4393483" y="4368117"/>
            <a:ext cx="147638" cy="2000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05" name="Google Shape;8305;p47"/>
          <p:cNvCxnSpPr/>
          <p:nvPr/>
        </p:nvCxnSpPr>
        <p:spPr>
          <a:xfrm>
            <a:off x="4344271" y="4304617"/>
            <a:ext cx="21113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06" name="Google Shape;8306;p47"/>
          <p:cNvSpPr txBox="1"/>
          <p:nvPr/>
        </p:nvSpPr>
        <p:spPr>
          <a:xfrm>
            <a:off x="3021677" y="3861704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8307" name="Google Shape;8307;p47"/>
          <p:cNvSpPr txBox="1"/>
          <p:nvPr/>
        </p:nvSpPr>
        <p:spPr>
          <a:xfrm>
            <a:off x="3094654" y="4814204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grpSp>
        <p:nvGrpSpPr>
          <p:cNvPr id="8308" name="Google Shape;8308;p47"/>
          <p:cNvGrpSpPr/>
          <p:nvPr/>
        </p:nvGrpSpPr>
        <p:grpSpPr>
          <a:xfrm>
            <a:off x="3128246" y="3861704"/>
            <a:ext cx="779462" cy="679450"/>
            <a:chOff x="-44" y="1473"/>
            <a:chExt cx="981" cy="1105"/>
          </a:xfrm>
        </p:grpSpPr>
        <p:pic>
          <p:nvPicPr>
            <p:cNvPr id="8309" name="Google Shape;8309;p47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0" name="Google Shape;8310;p47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311" name="Google Shape;8311;p47" descr="desktop_computer_stylized_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223290" y="4868179"/>
            <a:ext cx="779462" cy="6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312" name="Google Shape;8312;p47"/>
          <p:cNvSpPr/>
          <p:nvPr/>
        </p:nvSpPr>
        <p:spPr>
          <a:xfrm flipH="1">
            <a:off x="3555416" y="4933357"/>
            <a:ext cx="379004" cy="311133"/>
          </a:xfrm>
          <a:custGeom>
            <a:avLst/>
            <a:gdLst/>
            <a:ahLst/>
            <a:cxnLst/>
            <a:rect l="l" t="t" r="r" b="b"/>
            <a:pathLst>
              <a:path w="356" h="368" extrusionOk="0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3" name="Google Shape;8313;p47"/>
          <p:cNvSpPr/>
          <p:nvPr/>
        </p:nvSpPr>
        <p:spPr>
          <a:xfrm>
            <a:off x="3956921" y="5023754"/>
            <a:ext cx="139700" cy="185738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14" name="Google Shape;8314;p47"/>
          <p:cNvCxnSpPr/>
          <p:nvPr/>
        </p:nvCxnSpPr>
        <p:spPr>
          <a:xfrm rot="10800000" flipH="1">
            <a:off x="4131546" y="4993592"/>
            <a:ext cx="220662" cy="1619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15" name="Google Shape;8315;p47"/>
          <p:cNvSpPr/>
          <p:nvPr/>
        </p:nvSpPr>
        <p:spPr>
          <a:xfrm>
            <a:off x="5293596" y="4469717"/>
            <a:ext cx="147637" cy="20002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6" name="Google Shape;8316;p47"/>
          <p:cNvSpPr/>
          <p:nvPr/>
        </p:nvSpPr>
        <p:spPr>
          <a:xfrm>
            <a:off x="5144371" y="4468129"/>
            <a:ext cx="147637" cy="20002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7" name="Google Shape;8317;p47"/>
          <p:cNvSpPr/>
          <p:nvPr/>
        </p:nvSpPr>
        <p:spPr>
          <a:xfrm>
            <a:off x="4991971" y="4471304"/>
            <a:ext cx="147637" cy="20002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18" name="Google Shape;8318;p47"/>
          <p:cNvGrpSpPr/>
          <p:nvPr/>
        </p:nvGrpSpPr>
        <p:grpSpPr>
          <a:xfrm>
            <a:off x="4277596" y="3137806"/>
            <a:ext cx="5876927" cy="1239838"/>
            <a:chOff x="1279" y="2225"/>
            <a:chExt cx="3702" cy="781"/>
          </a:xfrm>
        </p:grpSpPr>
        <p:sp>
          <p:nvSpPr>
            <p:cNvPr id="8319" name="Google Shape;8319;p47"/>
            <p:cNvSpPr txBox="1"/>
            <p:nvPr/>
          </p:nvSpPr>
          <p:spPr>
            <a:xfrm>
              <a:off x="1279" y="2225"/>
              <a:ext cx="3702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 being transmitted </a:t>
              </a:r>
              <a:r>
                <a:rPr lang="en-US" sz="24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(transmission delay)</a:t>
              </a:r>
              <a:endParaRPr/>
            </a:p>
          </p:txBody>
        </p:sp>
        <p:cxnSp>
          <p:nvCxnSpPr>
            <p:cNvPr id="8320" name="Google Shape;8320;p47"/>
            <p:cNvCxnSpPr/>
            <p:nvPr/>
          </p:nvCxnSpPr>
          <p:spPr>
            <a:xfrm flipH="1">
              <a:off x="2259" y="2462"/>
              <a:ext cx="836" cy="5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21" name="Google Shape;8321;p47"/>
          <p:cNvGrpSpPr/>
          <p:nvPr/>
        </p:nvGrpSpPr>
        <p:grpSpPr>
          <a:xfrm>
            <a:off x="5550773" y="4742762"/>
            <a:ext cx="5216531" cy="900111"/>
            <a:chOff x="2103" y="3214"/>
            <a:chExt cx="3286" cy="567"/>
          </a:xfrm>
        </p:grpSpPr>
        <p:sp>
          <p:nvSpPr>
            <p:cNvPr id="8322" name="Google Shape;8322;p47"/>
            <p:cNvSpPr txBox="1"/>
            <p:nvPr/>
          </p:nvSpPr>
          <p:spPr>
            <a:xfrm>
              <a:off x="2530" y="3490"/>
              <a:ext cx="2859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packets in buffers</a:t>
              </a:r>
              <a:r>
                <a:rPr lang="en-US" sz="2400" b="0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(queueing delay)</a:t>
              </a:r>
              <a:endParaRPr/>
            </a:p>
          </p:txBody>
        </p:sp>
        <p:cxnSp>
          <p:nvCxnSpPr>
            <p:cNvPr id="8323" name="Google Shape;8323;p47"/>
            <p:cNvCxnSpPr/>
            <p:nvPr/>
          </p:nvCxnSpPr>
          <p:spPr>
            <a:xfrm rot="10800000">
              <a:off x="2103" y="3214"/>
              <a:ext cx="471" cy="40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24" name="Google Shape;8324;p47"/>
          <p:cNvGrpSpPr/>
          <p:nvPr/>
        </p:nvGrpSpPr>
        <p:grpSpPr>
          <a:xfrm>
            <a:off x="4468095" y="4704672"/>
            <a:ext cx="5173663" cy="1757364"/>
            <a:chOff x="1421" y="3190"/>
            <a:chExt cx="3259" cy="1107"/>
          </a:xfrm>
        </p:grpSpPr>
        <p:cxnSp>
          <p:nvCxnSpPr>
            <p:cNvPr id="8325" name="Google Shape;8325;p47"/>
            <p:cNvCxnSpPr/>
            <p:nvPr/>
          </p:nvCxnSpPr>
          <p:spPr>
            <a:xfrm rot="10800000" flipH="1">
              <a:off x="1793" y="3190"/>
              <a:ext cx="110" cy="6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26" name="Google Shape;8326;p47"/>
            <p:cNvSpPr txBox="1"/>
            <p:nvPr/>
          </p:nvSpPr>
          <p:spPr>
            <a:xfrm>
              <a:off x="1421" y="3774"/>
              <a:ext cx="3259" cy="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free (available) buffers: arriving packets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dropped (</a:t>
              </a:r>
              <a:r>
                <a:rPr lang="en-US" sz="24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loss</a:t>
              </a: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 if no free buffers</a:t>
              </a:r>
              <a:endParaRPr/>
            </a:p>
          </p:txBody>
        </p:sp>
      </p:grpSp>
      <p:grpSp>
        <p:nvGrpSpPr>
          <p:cNvPr id="8327" name="Google Shape;8327;p47"/>
          <p:cNvGrpSpPr/>
          <p:nvPr/>
        </p:nvGrpSpPr>
        <p:grpSpPr>
          <a:xfrm>
            <a:off x="7723011" y="4224627"/>
            <a:ext cx="1511352" cy="863670"/>
            <a:chOff x="7493876" y="2774731"/>
            <a:chExt cx="1481958" cy="894622"/>
          </a:xfrm>
        </p:grpSpPr>
        <p:sp>
          <p:nvSpPr>
            <p:cNvPr id="8328" name="Google Shape;8328;p4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329" name="Google Shape;8329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330" name="Google Shape;8330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31" name="Google Shape;8331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2" name="Google Shape;8332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3" name="Google Shape;8333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4" name="Google Shape;8334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A2693-D9EA-1CE4-FB91-7E76CC7D2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60183-78A3-E8EB-22A5-C0DF3598D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49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"/>
          <p:cNvSpPr txBox="1">
            <a:spLocks noGrp="1"/>
          </p:cNvSpPr>
          <p:nvPr>
            <p:ph type="title"/>
          </p:nvPr>
        </p:nvSpPr>
        <p:spPr>
          <a:xfrm>
            <a:off x="787400" y="335989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“Fun” Internet-connected devices</a:t>
            </a:r>
            <a:endParaRPr/>
          </a:p>
        </p:txBody>
      </p:sp>
      <p:pic>
        <p:nvPicPr>
          <p:cNvPr id="641" name="Google Shape;641;p4" descr="toast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4235" y="2861110"/>
            <a:ext cx="1675416" cy="1970639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"/>
          <p:cNvSpPr txBox="1"/>
          <p:nvPr/>
        </p:nvSpPr>
        <p:spPr>
          <a:xfrm>
            <a:off x="7093001" y="3040516"/>
            <a:ext cx="209268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Web-enabled toaster +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weather forecaster</a:t>
            </a:r>
            <a:endParaRPr/>
          </a:p>
        </p:txBody>
      </p:sp>
      <p:grpSp>
        <p:nvGrpSpPr>
          <p:cNvPr id="643" name="Google Shape;643;p4"/>
          <p:cNvGrpSpPr/>
          <p:nvPr/>
        </p:nvGrpSpPr>
        <p:grpSpPr>
          <a:xfrm>
            <a:off x="723207" y="3591303"/>
            <a:ext cx="4897766" cy="2777634"/>
            <a:chOff x="723207" y="3591303"/>
            <a:chExt cx="4897766" cy="2777634"/>
          </a:xfrm>
        </p:grpSpPr>
        <p:grpSp>
          <p:nvGrpSpPr>
            <p:cNvPr id="644" name="Google Shape;644;p4"/>
            <p:cNvGrpSpPr/>
            <p:nvPr/>
          </p:nvGrpSpPr>
          <p:grpSpPr>
            <a:xfrm>
              <a:off x="723207" y="4924676"/>
              <a:ext cx="1783530" cy="1444261"/>
              <a:chOff x="723207" y="4924676"/>
              <a:chExt cx="1783530" cy="1444261"/>
            </a:xfrm>
          </p:grpSpPr>
          <p:pic>
            <p:nvPicPr>
              <p:cNvPr id="645" name="Google Shape;645;p4" descr="cisco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23207" y="4924676"/>
                <a:ext cx="1768379" cy="14168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6" name="Google Shape;646;p4"/>
              <p:cNvSpPr txBox="1"/>
              <p:nvPr/>
            </p:nvSpPr>
            <p:spPr>
              <a:xfrm>
                <a:off x="985551" y="6030383"/>
                <a:ext cx="152118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Internet phones</a:t>
                </a:r>
                <a:endParaRPr dirty="0"/>
              </a:p>
            </p:txBody>
          </p:sp>
        </p:grpSp>
        <p:grpSp>
          <p:nvGrpSpPr>
            <p:cNvPr id="647" name="Google Shape;647;p4"/>
            <p:cNvGrpSpPr/>
            <p:nvPr/>
          </p:nvGrpSpPr>
          <p:grpSpPr>
            <a:xfrm>
              <a:off x="3863186" y="3591303"/>
              <a:ext cx="1757787" cy="1165800"/>
              <a:chOff x="3863186" y="3591303"/>
              <a:chExt cx="1757787" cy="1165800"/>
            </a:xfrm>
          </p:grpSpPr>
          <p:pic>
            <p:nvPicPr>
              <p:cNvPr id="648" name="Google Shape;648;p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068398" y="3591303"/>
                <a:ext cx="1552575" cy="742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9" name="Google Shape;649;p4"/>
              <p:cNvSpPr txBox="1"/>
              <p:nvPr/>
            </p:nvSpPr>
            <p:spPr>
              <a:xfrm>
                <a:off x="3863186" y="4172328"/>
                <a:ext cx="1591205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Slingbox: remote</a:t>
                </a:r>
                <a:endParaRPr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control cable TV</a:t>
                </a:r>
                <a:endParaRPr/>
              </a:p>
            </p:txBody>
          </p:sp>
        </p:grpSp>
      </p:grpSp>
      <p:grpSp>
        <p:nvGrpSpPr>
          <p:cNvPr id="650" name="Google Shape;650;p4"/>
          <p:cNvGrpSpPr/>
          <p:nvPr/>
        </p:nvGrpSpPr>
        <p:grpSpPr>
          <a:xfrm>
            <a:off x="423457" y="3859298"/>
            <a:ext cx="2676937" cy="1188113"/>
            <a:chOff x="1752086" y="3835708"/>
            <a:chExt cx="2676937" cy="1188113"/>
          </a:xfrm>
        </p:grpSpPr>
        <p:sp>
          <p:nvSpPr>
            <p:cNvPr id="651" name="Google Shape;651;p4"/>
            <p:cNvSpPr txBox="1"/>
            <p:nvPr/>
          </p:nvSpPr>
          <p:spPr>
            <a:xfrm>
              <a:off x="2887639" y="4685267"/>
              <a:ext cx="154138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Security Camera</a:t>
              </a:r>
              <a:endParaRPr/>
            </a:p>
          </p:txBody>
        </p:sp>
        <p:pic>
          <p:nvPicPr>
            <p:cNvPr id="652" name="Google Shape;652;p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752086" y="3835708"/>
              <a:ext cx="1124188" cy="11363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3" name="Google Shape;653;p4"/>
          <p:cNvGrpSpPr/>
          <p:nvPr/>
        </p:nvGrpSpPr>
        <p:grpSpPr>
          <a:xfrm>
            <a:off x="361523" y="1695742"/>
            <a:ext cx="10449383" cy="4727030"/>
            <a:chOff x="671990" y="1223553"/>
            <a:chExt cx="10449383" cy="4727030"/>
          </a:xfrm>
        </p:grpSpPr>
        <p:grpSp>
          <p:nvGrpSpPr>
            <p:cNvPr id="654" name="Google Shape;654;p4"/>
            <p:cNvGrpSpPr/>
            <p:nvPr/>
          </p:nvGrpSpPr>
          <p:grpSpPr>
            <a:xfrm>
              <a:off x="3363111" y="1717360"/>
              <a:ext cx="1895475" cy="1738803"/>
              <a:chOff x="3363111" y="1717360"/>
              <a:chExt cx="1895475" cy="1738803"/>
            </a:xfrm>
          </p:grpSpPr>
          <p:pic>
            <p:nvPicPr>
              <p:cNvPr id="655" name="Google Shape;655;p4" descr="whisper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3363111" y="1717360"/>
                <a:ext cx="1895475" cy="15605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6" name="Google Shape;656;p4"/>
              <p:cNvSpPr txBox="1"/>
              <p:nvPr/>
            </p:nvSpPr>
            <p:spPr>
              <a:xfrm>
                <a:off x="3517381" y="3117609"/>
                <a:ext cx="151785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IP picture frame</a:t>
                </a:r>
                <a:endParaRPr/>
              </a:p>
            </p:txBody>
          </p:sp>
        </p:grpSp>
        <p:grpSp>
          <p:nvGrpSpPr>
            <p:cNvPr id="657" name="Google Shape;657;p4"/>
            <p:cNvGrpSpPr/>
            <p:nvPr/>
          </p:nvGrpSpPr>
          <p:grpSpPr>
            <a:xfrm>
              <a:off x="2055482" y="1410532"/>
              <a:ext cx="1179513" cy="2761796"/>
              <a:chOff x="2506141" y="1897178"/>
              <a:chExt cx="1179513" cy="2761796"/>
            </a:xfrm>
          </p:grpSpPr>
          <p:graphicFrame>
            <p:nvGraphicFramePr>
              <p:cNvPr id="658" name="Google Shape;658;p4"/>
              <p:cNvGraphicFramePr/>
              <p:nvPr/>
            </p:nvGraphicFramePr>
            <p:xfrm>
              <a:off x="2694260" y="1897178"/>
              <a:ext cx="803275" cy="2168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5" r:id="rId9" imgW="803275" imgH="2168525" progId="">
                      <p:embed/>
                    </p:oleObj>
                  </mc:Choice>
                  <mc:Fallback>
                    <p:oleObj r:id="rId9" imgW="803275" imgH="2168525" progId="">
                      <p:embed/>
                      <p:pic>
                        <p:nvPicPr>
                          <p:cNvPr id="658" name="Google Shape;658;p4"/>
                          <p:cNvPicPr preferRelativeResize="0"/>
                          <p:nvPr/>
                        </p:nvPicPr>
                        <p:blipFill rotWithShape="1">
                          <a:blip r:embed="rId10">
                            <a:alphaModFix/>
                          </a:blip>
                          <a:srcRect/>
                          <a:stretch/>
                        </p:blipFill>
                        <p:spPr>
                          <a:xfrm>
                            <a:off x="2694260" y="1897178"/>
                            <a:ext cx="803275" cy="21685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59" name="Google Shape;659;p4"/>
              <p:cNvSpPr txBox="1"/>
              <p:nvPr/>
            </p:nvSpPr>
            <p:spPr>
              <a:xfrm>
                <a:off x="2506141" y="4077949"/>
                <a:ext cx="1179513" cy="581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Internet 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refrigerator</a:t>
                </a:r>
                <a:endParaRPr/>
              </a:p>
            </p:txBody>
          </p:sp>
        </p:grpSp>
        <p:grpSp>
          <p:nvGrpSpPr>
            <p:cNvPr id="660" name="Google Shape;660;p4"/>
            <p:cNvGrpSpPr/>
            <p:nvPr/>
          </p:nvGrpSpPr>
          <p:grpSpPr>
            <a:xfrm>
              <a:off x="8585501" y="1223553"/>
              <a:ext cx="2535872" cy="1141975"/>
              <a:chOff x="8636412" y="2685738"/>
              <a:chExt cx="2535872" cy="1141975"/>
            </a:xfrm>
          </p:grpSpPr>
          <p:pic>
            <p:nvPicPr>
              <p:cNvPr id="661" name="Google Shape;661;p4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8636412" y="2730751"/>
                <a:ext cx="695325" cy="109696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8100000" algn="tr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662" name="Google Shape;662;p4"/>
              <p:cNvSpPr txBox="1"/>
              <p:nvPr/>
            </p:nvSpPr>
            <p:spPr>
              <a:xfrm>
                <a:off x="9358967" y="2685738"/>
                <a:ext cx="1813317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Tweet-a-watt: </a:t>
                </a:r>
                <a:endParaRPr dirty="0"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 energy use</a:t>
                </a:r>
                <a:endParaRPr dirty="0"/>
              </a:p>
            </p:txBody>
          </p:sp>
        </p:grpSp>
        <p:grpSp>
          <p:nvGrpSpPr>
            <p:cNvPr id="663" name="Google Shape;663;p4"/>
            <p:cNvGrpSpPr/>
            <p:nvPr/>
          </p:nvGrpSpPr>
          <p:grpSpPr>
            <a:xfrm>
              <a:off x="5008574" y="4405945"/>
              <a:ext cx="2439740" cy="1544638"/>
              <a:chOff x="5008574" y="4405945"/>
              <a:chExt cx="2439740" cy="1544638"/>
            </a:xfrm>
          </p:grpSpPr>
          <p:pic>
            <p:nvPicPr>
              <p:cNvPr id="664" name="Google Shape;664;p4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5008574" y="4405945"/>
                <a:ext cx="1289050" cy="15446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5" name="Google Shape;665;p4"/>
              <p:cNvSpPr txBox="1"/>
              <p:nvPr/>
            </p:nvSpPr>
            <p:spPr>
              <a:xfrm>
                <a:off x="6327301" y="5049292"/>
                <a:ext cx="1121013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sensorized,</a:t>
                </a:r>
                <a:endParaRPr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bed</a:t>
                </a:r>
                <a:endParaRPr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mattress</a:t>
                </a:r>
                <a:endParaRPr/>
              </a:p>
            </p:txBody>
          </p:sp>
        </p:grpSp>
        <p:grpSp>
          <p:nvGrpSpPr>
            <p:cNvPr id="666" name="Google Shape;666;p4"/>
            <p:cNvGrpSpPr/>
            <p:nvPr/>
          </p:nvGrpSpPr>
          <p:grpSpPr>
            <a:xfrm>
              <a:off x="671990" y="1806119"/>
              <a:ext cx="1305870" cy="1496298"/>
              <a:chOff x="1563004" y="1837775"/>
              <a:chExt cx="1305870" cy="1496298"/>
            </a:xfrm>
          </p:grpSpPr>
          <p:pic>
            <p:nvPicPr>
              <p:cNvPr id="667" name="Google Shape;667;p4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1665601" y="1837775"/>
                <a:ext cx="550338" cy="11497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8" name="Google Shape;668;p4"/>
              <p:cNvSpPr txBox="1"/>
              <p:nvPr/>
            </p:nvSpPr>
            <p:spPr>
              <a:xfrm>
                <a:off x="1563004" y="2995519"/>
                <a:ext cx="130587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Amazon Echo</a:t>
                </a:r>
                <a:endParaRPr/>
              </a:p>
            </p:txBody>
          </p:sp>
        </p:grpSp>
      </p:grpSp>
      <p:sp>
        <p:nvSpPr>
          <p:cNvPr id="669" name="Google Shape;669;p4"/>
          <p:cNvSpPr txBox="1"/>
          <p:nvPr/>
        </p:nvSpPr>
        <p:spPr>
          <a:xfrm>
            <a:off x="9707225" y="5533965"/>
            <a:ext cx="18149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Others?</a:t>
            </a:r>
            <a:endParaRPr/>
          </a:p>
        </p:txBody>
      </p:sp>
      <p:grpSp>
        <p:nvGrpSpPr>
          <p:cNvPr id="670" name="Google Shape;670;p4"/>
          <p:cNvGrpSpPr/>
          <p:nvPr/>
        </p:nvGrpSpPr>
        <p:grpSpPr>
          <a:xfrm>
            <a:off x="5042056" y="1854697"/>
            <a:ext cx="4175678" cy="4433470"/>
            <a:chOff x="5244182" y="2192181"/>
            <a:chExt cx="4175678" cy="4433470"/>
          </a:xfrm>
        </p:grpSpPr>
        <p:grpSp>
          <p:nvGrpSpPr>
            <p:cNvPr id="671" name="Google Shape;671;p4"/>
            <p:cNvGrpSpPr/>
            <p:nvPr/>
          </p:nvGrpSpPr>
          <p:grpSpPr>
            <a:xfrm>
              <a:off x="5244182" y="2192181"/>
              <a:ext cx="2735863" cy="1090838"/>
              <a:chOff x="616980" y="6059502"/>
              <a:chExt cx="3127445" cy="1207906"/>
            </a:xfrm>
          </p:grpSpPr>
          <p:grpSp>
            <p:nvGrpSpPr>
              <p:cNvPr id="672" name="Google Shape;672;p4"/>
              <p:cNvGrpSpPr/>
              <p:nvPr/>
            </p:nvGrpSpPr>
            <p:grpSpPr>
              <a:xfrm>
                <a:off x="616980" y="6059502"/>
                <a:ext cx="3127445" cy="821191"/>
                <a:chOff x="842590" y="6186857"/>
                <a:chExt cx="3127445" cy="821191"/>
              </a:xfrm>
            </p:grpSpPr>
            <p:pic>
              <p:nvPicPr>
                <p:cNvPr id="673" name="Google Shape;673;p4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>
                <a:xfrm>
                  <a:off x="842590" y="6186858"/>
                  <a:ext cx="2016478" cy="8211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74" name="Google Shape;674;p4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l="44905"/>
                <a:stretch/>
              </p:blipFill>
              <p:spPr>
                <a:xfrm>
                  <a:off x="2859067" y="6186857"/>
                  <a:ext cx="1110968" cy="82119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75" name="Google Shape;675;p4"/>
              <p:cNvSpPr txBox="1"/>
              <p:nvPr/>
            </p:nvSpPr>
            <p:spPr>
              <a:xfrm>
                <a:off x="1008562" y="6892522"/>
                <a:ext cx="2301691" cy="374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Pacemaker &amp; Monitor</a:t>
                </a:r>
                <a:endParaRPr/>
              </a:p>
            </p:txBody>
          </p:sp>
        </p:grpSp>
        <p:grpSp>
          <p:nvGrpSpPr>
            <p:cNvPr id="676" name="Google Shape;676;p4"/>
            <p:cNvGrpSpPr/>
            <p:nvPr/>
          </p:nvGrpSpPr>
          <p:grpSpPr>
            <a:xfrm>
              <a:off x="7868239" y="4103350"/>
              <a:ext cx="1551621" cy="917725"/>
              <a:chOff x="7868239" y="4103350"/>
              <a:chExt cx="1551621" cy="917725"/>
            </a:xfrm>
          </p:grpSpPr>
          <p:pic>
            <p:nvPicPr>
              <p:cNvPr id="677" name="Google Shape;677;p4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868239" y="4103350"/>
                <a:ext cx="1551621" cy="6638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8" name="Google Shape;678;p4"/>
              <p:cNvSpPr txBox="1"/>
              <p:nvPr/>
            </p:nvSpPr>
            <p:spPr>
              <a:xfrm>
                <a:off x="8103032" y="4682521"/>
                <a:ext cx="107971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AR devices</a:t>
                </a:r>
                <a:endParaRPr/>
              </a:p>
            </p:txBody>
          </p:sp>
        </p:grpSp>
        <p:grpSp>
          <p:nvGrpSpPr>
            <p:cNvPr id="679" name="Google Shape;679;p4"/>
            <p:cNvGrpSpPr/>
            <p:nvPr/>
          </p:nvGrpSpPr>
          <p:grpSpPr>
            <a:xfrm>
              <a:off x="7586090" y="5333549"/>
              <a:ext cx="1556069" cy="1292102"/>
              <a:chOff x="7586090" y="5333549"/>
              <a:chExt cx="1556069" cy="1292102"/>
            </a:xfrm>
          </p:grpSpPr>
          <p:pic>
            <p:nvPicPr>
              <p:cNvPr id="680" name="Google Shape;680;p4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7586090" y="5333549"/>
                <a:ext cx="1308005" cy="12921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1" name="Google Shape;681;p4"/>
              <p:cNvSpPr txBox="1"/>
              <p:nvPr/>
            </p:nvSpPr>
            <p:spPr>
              <a:xfrm>
                <a:off x="8513461" y="6201538"/>
                <a:ext cx="62869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Fitbit</a:t>
                </a:r>
                <a:endParaRPr/>
              </a:p>
            </p:txBody>
          </p:sp>
        </p:grpSp>
      </p:grpSp>
      <p:grpSp>
        <p:nvGrpSpPr>
          <p:cNvPr id="682" name="Google Shape;682;p4"/>
          <p:cNvGrpSpPr/>
          <p:nvPr/>
        </p:nvGrpSpPr>
        <p:grpSpPr>
          <a:xfrm>
            <a:off x="3149599" y="5058059"/>
            <a:ext cx="1519767" cy="1241029"/>
            <a:chOff x="3149599" y="5058059"/>
            <a:chExt cx="1519767" cy="1241029"/>
          </a:xfrm>
        </p:grpSpPr>
        <p:pic>
          <p:nvPicPr>
            <p:cNvPr id="683" name="Google Shape;683;p4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3149599" y="5058059"/>
              <a:ext cx="1519767" cy="972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4" name="Google Shape;684;p4"/>
            <p:cNvSpPr txBox="1"/>
            <p:nvPr/>
          </p:nvSpPr>
          <p:spPr>
            <a:xfrm>
              <a:off x="3149601" y="5960534"/>
              <a:ext cx="149008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Gaming devices</a:t>
              </a:r>
              <a:endParaRPr/>
            </a:p>
          </p:txBody>
        </p:sp>
      </p:grpSp>
      <p:grpSp>
        <p:nvGrpSpPr>
          <p:cNvPr id="685" name="Google Shape;685;p4"/>
          <p:cNvGrpSpPr/>
          <p:nvPr/>
        </p:nvGrpSpPr>
        <p:grpSpPr>
          <a:xfrm>
            <a:off x="9235155" y="1811867"/>
            <a:ext cx="2736711" cy="3572821"/>
            <a:chOff x="9235155" y="1811867"/>
            <a:chExt cx="2736711" cy="3572821"/>
          </a:xfrm>
        </p:grpSpPr>
        <p:pic>
          <p:nvPicPr>
            <p:cNvPr id="686" name="Google Shape;686;p4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0735733" y="2137293"/>
              <a:ext cx="1147232" cy="1035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4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11182464" y="3606800"/>
              <a:ext cx="789402" cy="14837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4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9235155" y="3271922"/>
              <a:ext cx="1723654" cy="11747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9" name="Google Shape;689;p4"/>
            <p:cNvSpPr txBox="1"/>
            <p:nvPr/>
          </p:nvSpPr>
          <p:spPr>
            <a:xfrm>
              <a:off x="9768966" y="4372590"/>
              <a:ext cx="51603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cars</a:t>
              </a:r>
              <a:endParaRPr dirty="0"/>
            </a:p>
          </p:txBody>
        </p:sp>
        <p:sp>
          <p:nvSpPr>
            <p:cNvPr id="690" name="Google Shape;690;p4"/>
            <p:cNvSpPr txBox="1"/>
            <p:nvPr/>
          </p:nvSpPr>
          <p:spPr>
            <a:xfrm>
              <a:off x="11074401" y="5046134"/>
              <a:ext cx="885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scooters</a:t>
              </a:r>
              <a:endParaRPr/>
            </a:p>
          </p:txBody>
        </p:sp>
        <p:sp>
          <p:nvSpPr>
            <p:cNvPr id="691" name="Google Shape;691;p4"/>
            <p:cNvSpPr txBox="1"/>
            <p:nvPr/>
          </p:nvSpPr>
          <p:spPr>
            <a:xfrm>
              <a:off x="11023601" y="1811867"/>
              <a:ext cx="60766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bikes</a:t>
              </a:r>
              <a:endParaRPr/>
            </a:p>
          </p:txBody>
        </p:sp>
      </p:grpSp>
      <p:pic>
        <p:nvPicPr>
          <p:cNvPr id="1025" name="Picture 1">
            <a:extLst>
              <a:ext uri="{FF2B5EF4-FFF2-40B4-BE49-F238E27FC236}">
                <a16:creationId xmlns:a16="http://schemas.microsoft.com/office/drawing/2014/main" id="{F7717EA7-C80D-4382-802F-5F7EE169D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1892300"/>
            <a:ext cx="800100" cy="2159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1D6683-010D-28CB-6467-B9E19CB70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0E91B-6E06-71FC-07BC-6BBE9085A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1" name="Google Shape;8341;p48"/>
          <p:cNvGrpSpPr/>
          <p:nvPr/>
        </p:nvGrpSpPr>
        <p:grpSpPr>
          <a:xfrm>
            <a:off x="3364429" y="1767623"/>
            <a:ext cx="1511352" cy="863670"/>
            <a:chOff x="7493876" y="2774731"/>
            <a:chExt cx="1481958" cy="894622"/>
          </a:xfrm>
        </p:grpSpPr>
        <p:sp>
          <p:nvSpPr>
            <p:cNvPr id="8342" name="Google Shape;8342;p48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343" name="Google Shape;8343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344" name="Google Shape;8344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45" name="Google Shape;8345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6" name="Google Shape;8346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7" name="Google Shape;8347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8" name="Google Shape;8348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349" name="Google Shape;8349;p48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Packet delay: four sources</a:t>
            </a:r>
            <a:endParaRPr sz="4400"/>
          </a:p>
        </p:txBody>
      </p:sp>
      <p:sp>
        <p:nvSpPr>
          <p:cNvPr id="8350" name="Google Shape;8350;p48"/>
          <p:cNvSpPr txBox="1"/>
          <p:nvPr/>
        </p:nvSpPr>
        <p:spPr>
          <a:xfrm>
            <a:off x="1621934" y="4604492"/>
            <a:ext cx="3810000" cy="183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2425" marR="0" lvl="0" indent="-2952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lang="en-US" sz="2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800" b="0" i="0" u="none" strike="noStrike" cap="none" baseline="-25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proc</a:t>
            </a: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nodal processing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349250" marR="0" lvl="0" indent="-2333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 bit errors</a:t>
            </a:r>
            <a:endParaRPr/>
          </a:p>
          <a:p>
            <a:pPr marL="349250" marR="0" lvl="0" indent="-2333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determine output link</a:t>
            </a:r>
            <a:endParaRPr/>
          </a:p>
          <a:p>
            <a:pPr marL="349250" marR="0" lvl="0" indent="-2333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typically &lt; microsecs</a:t>
            </a:r>
            <a:endParaRPr/>
          </a:p>
        </p:txBody>
      </p:sp>
      <p:sp>
        <p:nvSpPr>
          <p:cNvPr id="8351" name="Google Shape;8351;p48"/>
          <p:cNvSpPr/>
          <p:nvPr/>
        </p:nvSpPr>
        <p:spPr>
          <a:xfrm>
            <a:off x="6212541" y="4536106"/>
            <a:ext cx="5054724" cy="13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4488" marR="0" lvl="0" indent="-3444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700"/>
              <a:buFont typeface="Noto Sans Symbols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800" b="0" i="0" u="none" strike="noStrike" cap="none" baseline="-25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queueing delay</a:t>
            </a:r>
            <a:endParaRPr/>
          </a:p>
          <a:p>
            <a:pPr marL="231775" marR="0" lvl="0" indent="-23177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waiting at output link for transmission </a:t>
            </a:r>
            <a:endParaRPr/>
          </a:p>
          <a:p>
            <a:pPr marL="231775" marR="0" lvl="0" indent="-23177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depends on congestion level of router</a:t>
            </a:r>
            <a:endParaRPr/>
          </a:p>
        </p:txBody>
      </p:sp>
      <p:cxnSp>
        <p:nvCxnSpPr>
          <p:cNvPr id="8352" name="Google Shape;8352;p48"/>
          <p:cNvCxnSpPr/>
          <p:nvPr/>
        </p:nvCxnSpPr>
        <p:spPr>
          <a:xfrm>
            <a:off x="2621011" y="1783635"/>
            <a:ext cx="741403" cy="35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3" name="Google Shape;8353;p48"/>
          <p:cNvSpPr/>
          <p:nvPr/>
        </p:nvSpPr>
        <p:spPr>
          <a:xfrm>
            <a:off x="5464378" y="2002710"/>
            <a:ext cx="147646" cy="2000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4" name="Google Shape;8354;p48"/>
          <p:cNvSpPr/>
          <p:nvPr/>
        </p:nvSpPr>
        <p:spPr>
          <a:xfrm>
            <a:off x="4211773" y="2074148"/>
            <a:ext cx="147645" cy="2000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5" name="Google Shape;8355;p48"/>
          <p:cNvSpPr/>
          <p:nvPr/>
        </p:nvSpPr>
        <p:spPr>
          <a:xfrm>
            <a:off x="4373707" y="2074148"/>
            <a:ext cx="147645" cy="200025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56" name="Google Shape;8356;p48"/>
          <p:cNvCxnSpPr/>
          <p:nvPr/>
        </p:nvCxnSpPr>
        <p:spPr>
          <a:xfrm>
            <a:off x="7042061" y="1833751"/>
            <a:ext cx="36673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57" name="Google Shape;8357;p48"/>
          <p:cNvSpPr/>
          <p:nvPr/>
        </p:nvSpPr>
        <p:spPr>
          <a:xfrm>
            <a:off x="4502301" y="2012235"/>
            <a:ext cx="147646" cy="2000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8" name="Google Shape;8358;p48"/>
          <p:cNvSpPr txBox="1"/>
          <p:nvPr/>
        </p:nvSpPr>
        <p:spPr>
          <a:xfrm>
            <a:off x="5370720" y="1587878"/>
            <a:ext cx="17004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propagation</a:t>
            </a:r>
            <a:endParaRPr sz="2000" b="0" i="0" u="none" strike="noStrike" cap="non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59" name="Google Shape;8359;p48"/>
          <p:cNvCxnSpPr/>
          <p:nvPr/>
        </p:nvCxnSpPr>
        <p:spPr>
          <a:xfrm rot="10800000">
            <a:off x="5073803" y="1831109"/>
            <a:ext cx="31910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60" name="Google Shape;8360;p48"/>
          <p:cNvSpPr txBox="1"/>
          <p:nvPr/>
        </p:nvSpPr>
        <p:spPr>
          <a:xfrm>
            <a:off x="3016098" y="2729785"/>
            <a:ext cx="1511824" cy="690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nodal</a:t>
            </a:r>
            <a:endParaRPr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/>
          </a:p>
        </p:txBody>
      </p:sp>
      <p:cxnSp>
        <p:nvCxnSpPr>
          <p:cNvPr id="8361" name="Google Shape;8361;p48"/>
          <p:cNvCxnSpPr/>
          <p:nvPr/>
        </p:nvCxnSpPr>
        <p:spPr>
          <a:xfrm rot="10800000">
            <a:off x="3363541" y="2729991"/>
            <a:ext cx="83348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362" name="Google Shape;8362;p48"/>
          <p:cNvCxnSpPr/>
          <p:nvPr/>
        </p:nvCxnSpPr>
        <p:spPr>
          <a:xfrm rot="10800000">
            <a:off x="4187959" y="2536110"/>
            <a:ext cx="38578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363" name="Google Shape;8363;p48"/>
          <p:cNvSpPr txBox="1"/>
          <p:nvPr/>
        </p:nvSpPr>
        <p:spPr>
          <a:xfrm>
            <a:off x="4595969" y="2957464"/>
            <a:ext cx="13548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queueing</a:t>
            </a:r>
            <a:endParaRPr sz="2000" b="0" i="0" u="none" strike="noStrike" cap="non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64" name="Google Shape;8364;p48"/>
          <p:cNvCxnSpPr/>
          <p:nvPr/>
        </p:nvCxnSpPr>
        <p:spPr>
          <a:xfrm rot="10800000">
            <a:off x="4349892" y="2536110"/>
            <a:ext cx="595346" cy="5524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65" name="Google Shape;8365;p48"/>
          <p:cNvSpPr/>
          <p:nvPr/>
        </p:nvSpPr>
        <p:spPr>
          <a:xfrm>
            <a:off x="1743075" y="3585728"/>
            <a:ext cx="6175328" cy="5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200" b="0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nodal</a:t>
            </a: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3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200" b="0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</a:t>
            </a: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3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200" b="0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3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200" b="0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 </a:t>
            </a:r>
            <a:r>
              <a:rPr lang="en-US" sz="3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200" b="0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66" name="Google Shape;8366;p48"/>
          <p:cNvCxnSpPr/>
          <p:nvPr/>
        </p:nvCxnSpPr>
        <p:spPr>
          <a:xfrm rot="10800000" flipH="1">
            <a:off x="2619131" y="2323384"/>
            <a:ext cx="735346" cy="54993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67" name="Google Shape;8367;p48"/>
          <p:cNvSpPr/>
          <p:nvPr/>
        </p:nvSpPr>
        <p:spPr>
          <a:xfrm>
            <a:off x="3159202" y="1974135"/>
            <a:ext cx="147646" cy="2000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68" name="Google Shape;8368;p48"/>
          <p:cNvCxnSpPr/>
          <p:nvPr/>
        </p:nvCxnSpPr>
        <p:spPr>
          <a:xfrm>
            <a:off x="3109988" y="1910635"/>
            <a:ext cx="21114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69" name="Google Shape;8369;p48"/>
          <p:cNvSpPr txBox="1"/>
          <p:nvPr/>
        </p:nvSpPr>
        <p:spPr>
          <a:xfrm>
            <a:off x="1816815" y="1467723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8370" name="Google Shape;8370;p48"/>
          <p:cNvSpPr txBox="1"/>
          <p:nvPr/>
        </p:nvSpPr>
        <p:spPr>
          <a:xfrm>
            <a:off x="1845558" y="2420223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grpSp>
        <p:nvGrpSpPr>
          <p:cNvPr id="8371" name="Google Shape;8371;p48"/>
          <p:cNvGrpSpPr/>
          <p:nvPr/>
        </p:nvGrpSpPr>
        <p:grpSpPr>
          <a:xfrm>
            <a:off x="1923392" y="1467723"/>
            <a:ext cx="779505" cy="679450"/>
            <a:chOff x="-44" y="1473"/>
            <a:chExt cx="981" cy="1105"/>
          </a:xfrm>
        </p:grpSpPr>
        <p:pic>
          <p:nvPicPr>
            <p:cNvPr id="8372" name="Google Shape;8372;p48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73" name="Google Shape;8373;p48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74" name="Google Shape;8374;p48"/>
          <p:cNvGrpSpPr/>
          <p:nvPr/>
        </p:nvGrpSpPr>
        <p:grpSpPr>
          <a:xfrm>
            <a:off x="1914200" y="2474691"/>
            <a:ext cx="779506" cy="679450"/>
            <a:chOff x="-44" y="1473"/>
            <a:chExt cx="981" cy="1105"/>
          </a:xfrm>
        </p:grpSpPr>
        <p:pic>
          <p:nvPicPr>
            <p:cNvPr id="8375" name="Google Shape;8375;p48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76" name="Google Shape;8376;p48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77" name="Google Shape;8377;p48"/>
          <p:cNvSpPr txBox="1"/>
          <p:nvPr/>
        </p:nvSpPr>
        <p:spPr>
          <a:xfrm>
            <a:off x="2833286" y="1145961"/>
            <a:ext cx="17685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transmission</a:t>
            </a:r>
            <a:endParaRPr/>
          </a:p>
        </p:txBody>
      </p:sp>
      <p:cxnSp>
        <p:nvCxnSpPr>
          <p:cNvPr id="8378" name="Google Shape;8378;p48"/>
          <p:cNvCxnSpPr/>
          <p:nvPr/>
        </p:nvCxnSpPr>
        <p:spPr>
          <a:xfrm>
            <a:off x="4038725" y="1443910"/>
            <a:ext cx="528667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9" name="Google Shape;8379;p48"/>
          <p:cNvSpPr/>
          <p:nvPr/>
        </p:nvSpPr>
        <p:spPr>
          <a:xfrm>
            <a:off x="2722441" y="2630267"/>
            <a:ext cx="139773" cy="185197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80" name="Google Shape;8380;p48"/>
          <p:cNvCxnSpPr/>
          <p:nvPr/>
        </p:nvCxnSpPr>
        <p:spPr>
          <a:xfrm rot="10800000" flipH="1">
            <a:off x="2897771" y="2599885"/>
            <a:ext cx="219680" cy="16193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81" name="Google Shape;8381;p48"/>
          <p:cNvCxnSpPr/>
          <p:nvPr/>
        </p:nvCxnSpPr>
        <p:spPr>
          <a:xfrm>
            <a:off x="4880582" y="2238559"/>
            <a:ext cx="3388992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382" name="Google Shape;8382;p48"/>
          <p:cNvGrpSpPr/>
          <p:nvPr/>
        </p:nvGrpSpPr>
        <p:grpSpPr>
          <a:xfrm>
            <a:off x="7991016" y="1778258"/>
            <a:ext cx="1511352" cy="863670"/>
            <a:chOff x="7493876" y="2774731"/>
            <a:chExt cx="1481958" cy="894622"/>
          </a:xfrm>
        </p:grpSpPr>
        <p:sp>
          <p:nvSpPr>
            <p:cNvPr id="8383" name="Google Shape;8383;p48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384" name="Google Shape;8384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385" name="Google Shape;8385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86" name="Google Shape;8386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7" name="Google Shape;8387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8" name="Google Shape;8388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9" name="Google Shape;8389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667B8-A0AA-0BAB-D800-82240FDDC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8669B8-7C7D-A9FB-E11B-C0222E5C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50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6" name="Google Shape;8396;p49"/>
          <p:cNvGrpSpPr/>
          <p:nvPr/>
        </p:nvGrpSpPr>
        <p:grpSpPr>
          <a:xfrm>
            <a:off x="3364429" y="1767623"/>
            <a:ext cx="1511352" cy="863670"/>
            <a:chOff x="7493876" y="2774731"/>
            <a:chExt cx="1481958" cy="894622"/>
          </a:xfrm>
        </p:grpSpPr>
        <p:sp>
          <p:nvSpPr>
            <p:cNvPr id="8397" name="Google Shape;8397;p49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398" name="Google Shape;8398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399" name="Google Shape;8399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400" name="Google Shape;8400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1" name="Google Shape;8401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2" name="Google Shape;8402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3" name="Google Shape;8403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404" name="Google Shape;8404;p49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Packet delay: four sources</a:t>
            </a:r>
            <a:endParaRPr sz="4400"/>
          </a:p>
        </p:txBody>
      </p:sp>
      <p:cxnSp>
        <p:nvCxnSpPr>
          <p:cNvPr id="8405" name="Google Shape;8405;p49"/>
          <p:cNvCxnSpPr/>
          <p:nvPr/>
        </p:nvCxnSpPr>
        <p:spPr>
          <a:xfrm>
            <a:off x="2621011" y="1783635"/>
            <a:ext cx="741403" cy="35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06" name="Google Shape;8406;p49"/>
          <p:cNvSpPr/>
          <p:nvPr/>
        </p:nvSpPr>
        <p:spPr>
          <a:xfrm>
            <a:off x="5464378" y="2002710"/>
            <a:ext cx="147646" cy="2000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7" name="Google Shape;8407;p49"/>
          <p:cNvSpPr/>
          <p:nvPr/>
        </p:nvSpPr>
        <p:spPr>
          <a:xfrm>
            <a:off x="4211773" y="2074148"/>
            <a:ext cx="147645" cy="2000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8" name="Google Shape;8408;p49"/>
          <p:cNvSpPr/>
          <p:nvPr/>
        </p:nvSpPr>
        <p:spPr>
          <a:xfrm>
            <a:off x="4373707" y="2074148"/>
            <a:ext cx="147645" cy="200025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09" name="Google Shape;8409;p49"/>
          <p:cNvCxnSpPr/>
          <p:nvPr/>
        </p:nvCxnSpPr>
        <p:spPr>
          <a:xfrm>
            <a:off x="7042061" y="1833751"/>
            <a:ext cx="36673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10" name="Google Shape;8410;p49"/>
          <p:cNvSpPr/>
          <p:nvPr/>
        </p:nvSpPr>
        <p:spPr>
          <a:xfrm>
            <a:off x="4502301" y="2012235"/>
            <a:ext cx="147646" cy="2000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1" name="Google Shape;8411;p49"/>
          <p:cNvSpPr txBox="1"/>
          <p:nvPr/>
        </p:nvSpPr>
        <p:spPr>
          <a:xfrm>
            <a:off x="5370720" y="1587878"/>
            <a:ext cx="17004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propagation</a:t>
            </a:r>
            <a:endParaRPr sz="2000" b="0" i="0" u="none" strike="noStrike" cap="non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12" name="Google Shape;8412;p49"/>
          <p:cNvCxnSpPr/>
          <p:nvPr/>
        </p:nvCxnSpPr>
        <p:spPr>
          <a:xfrm rot="10800000">
            <a:off x="5073803" y="1831109"/>
            <a:ext cx="31910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13" name="Google Shape;8413;p49"/>
          <p:cNvSpPr txBox="1"/>
          <p:nvPr/>
        </p:nvSpPr>
        <p:spPr>
          <a:xfrm>
            <a:off x="3016098" y="2729785"/>
            <a:ext cx="1511824" cy="690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nodal</a:t>
            </a:r>
            <a:endParaRPr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/>
          </a:p>
        </p:txBody>
      </p:sp>
      <p:cxnSp>
        <p:nvCxnSpPr>
          <p:cNvPr id="8414" name="Google Shape;8414;p49"/>
          <p:cNvCxnSpPr/>
          <p:nvPr/>
        </p:nvCxnSpPr>
        <p:spPr>
          <a:xfrm rot="10800000">
            <a:off x="3363541" y="2729991"/>
            <a:ext cx="83348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415" name="Google Shape;8415;p49"/>
          <p:cNvCxnSpPr/>
          <p:nvPr/>
        </p:nvCxnSpPr>
        <p:spPr>
          <a:xfrm rot="10800000">
            <a:off x="4187959" y="2536110"/>
            <a:ext cx="38578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416" name="Google Shape;8416;p49"/>
          <p:cNvSpPr txBox="1"/>
          <p:nvPr/>
        </p:nvSpPr>
        <p:spPr>
          <a:xfrm>
            <a:off x="4595969" y="2957464"/>
            <a:ext cx="13548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queueing</a:t>
            </a:r>
            <a:endParaRPr sz="2000" b="0" i="0" u="none" strike="noStrike" cap="non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17" name="Google Shape;8417;p49"/>
          <p:cNvCxnSpPr/>
          <p:nvPr/>
        </p:nvCxnSpPr>
        <p:spPr>
          <a:xfrm rot="10800000">
            <a:off x="4349892" y="2536110"/>
            <a:ext cx="595346" cy="5524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18" name="Google Shape;8418;p49"/>
          <p:cNvSpPr/>
          <p:nvPr/>
        </p:nvSpPr>
        <p:spPr>
          <a:xfrm>
            <a:off x="1743075" y="3585728"/>
            <a:ext cx="6175328" cy="5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200" b="0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nodal</a:t>
            </a: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3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200" b="0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</a:t>
            </a: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3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200" b="0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3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200" b="0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 </a:t>
            </a:r>
            <a:r>
              <a:rPr lang="en-US" sz="3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200" b="0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19" name="Google Shape;8419;p49"/>
          <p:cNvCxnSpPr/>
          <p:nvPr/>
        </p:nvCxnSpPr>
        <p:spPr>
          <a:xfrm rot="10800000" flipH="1">
            <a:off x="2619131" y="2323384"/>
            <a:ext cx="735346" cy="54993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20" name="Google Shape;8420;p49"/>
          <p:cNvSpPr/>
          <p:nvPr/>
        </p:nvSpPr>
        <p:spPr>
          <a:xfrm>
            <a:off x="3159202" y="1974135"/>
            <a:ext cx="147646" cy="2000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21" name="Google Shape;8421;p49"/>
          <p:cNvCxnSpPr/>
          <p:nvPr/>
        </p:nvCxnSpPr>
        <p:spPr>
          <a:xfrm>
            <a:off x="3109988" y="1910635"/>
            <a:ext cx="21114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22" name="Google Shape;8422;p49"/>
          <p:cNvSpPr txBox="1"/>
          <p:nvPr/>
        </p:nvSpPr>
        <p:spPr>
          <a:xfrm>
            <a:off x="1816815" y="1467723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8423" name="Google Shape;8423;p49"/>
          <p:cNvSpPr txBox="1"/>
          <p:nvPr/>
        </p:nvSpPr>
        <p:spPr>
          <a:xfrm>
            <a:off x="1845558" y="2420223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grpSp>
        <p:nvGrpSpPr>
          <p:cNvPr id="8424" name="Google Shape;8424;p49"/>
          <p:cNvGrpSpPr/>
          <p:nvPr/>
        </p:nvGrpSpPr>
        <p:grpSpPr>
          <a:xfrm>
            <a:off x="1923392" y="1467723"/>
            <a:ext cx="779505" cy="679450"/>
            <a:chOff x="-44" y="1473"/>
            <a:chExt cx="981" cy="1105"/>
          </a:xfrm>
        </p:grpSpPr>
        <p:pic>
          <p:nvPicPr>
            <p:cNvPr id="8425" name="Google Shape;8425;p49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26" name="Google Shape;8426;p49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27" name="Google Shape;8427;p49"/>
          <p:cNvGrpSpPr/>
          <p:nvPr/>
        </p:nvGrpSpPr>
        <p:grpSpPr>
          <a:xfrm>
            <a:off x="1914200" y="2474691"/>
            <a:ext cx="779506" cy="679450"/>
            <a:chOff x="-44" y="1473"/>
            <a:chExt cx="981" cy="1105"/>
          </a:xfrm>
        </p:grpSpPr>
        <p:pic>
          <p:nvPicPr>
            <p:cNvPr id="8428" name="Google Shape;8428;p49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29" name="Google Shape;8429;p49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0" name="Google Shape;8430;p49"/>
          <p:cNvSpPr txBox="1"/>
          <p:nvPr/>
        </p:nvSpPr>
        <p:spPr>
          <a:xfrm>
            <a:off x="2833286" y="1145961"/>
            <a:ext cx="17685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transmission</a:t>
            </a:r>
            <a:endParaRPr/>
          </a:p>
        </p:txBody>
      </p:sp>
      <p:cxnSp>
        <p:nvCxnSpPr>
          <p:cNvPr id="8431" name="Google Shape;8431;p49"/>
          <p:cNvCxnSpPr/>
          <p:nvPr/>
        </p:nvCxnSpPr>
        <p:spPr>
          <a:xfrm>
            <a:off x="4038725" y="1443910"/>
            <a:ext cx="528667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32" name="Google Shape;8432;p49"/>
          <p:cNvSpPr/>
          <p:nvPr/>
        </p:nvSpPr>
        <p:spPr>
          <a:xfrm>
            <a:off x="2722441" y="2630267"/>
            <a:ext cx="139773" cy="185197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33" name="Google Shape;8433;p49"/>
          <p:cNvCxnSpPr/>
          <p:nvPr/>
        </p:nvCxnSpPr>
        <p:spPr>
          <a:xfrm rot="10800000" flipH="1">
            <a:off x="2897771" y="2599885"/>
            <a:ext cx="219680" cy="16193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34" name="Google Shape;8434;p49"/>
          <p:cNvCxnSpPr/>
          <p:nvPr/>
        </p:nvCxnSpPr>
        <p:spPr>
          <a:xfrm>
            <a:off x="4880582" y="2238559"/>
            <a:ext cx="3388992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435" name="Google Shape;8435;p49"/>
          <p:cNvGrpSpPr/>
          <p:nvPr/>
        </p:nvGrpSpPr>
        <p:grpSpPr>
          <a:xfrm>
            <a:off x="7991016" y="1778258"/>
            <a:ext cx="1511352" cy="863670"/>
            <a:chOff x="7493876" y="2774731"/>
            <a:chExt cx="1481958" cy="894622"/>
          </a:xfrm>
        </p:grpSpPr>
        <p:sp>
          <p:nvSpPr>
            <p:cNvPr id="8436" name="Google Shape;8436;p49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437" name="Google Shape;8437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438" name="Google Shape;8438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439" name="Google Shape;8439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0" name="Google Shape;8440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1" name="Google Shape;8441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2" name="Google Shape;8442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443" name="Google Shape;8443;p49"/>
          <p:cNvSpPr/>
          <p:nvPr/>
        </p:nvSpPr>
        <p:spPr>
          <a:xfrm>
            <a:off x="1231746" y="4297060"/>
            <a:ext cx="4380277" cy="207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rPr lang="en-US" sz="2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800" b="0" i="0" u="none" strike="noStrike" cap="none" baseline="-25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transmission delay:</a:t>
            </a:r>
            <a:endParaRPr/>
          </a:p>
          <a:p>
            <a:pPr marL="231775" marR="0" lvl="0" indent="-23177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lang="en-US" sz="2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packet length (bits) </a:t>
            </a:r>
            <a:endParaRPr/>
          </a:p>
          <a:p>
            <a:pPr marL="231775" marR="0" lvl="0" indent="-23177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lang="en-US" sz="2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link </a:t>
            </a:r>
            <a:r>
              <a:rPr lang="en-US" sz="2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transmission rate (bps)</a:t>
            </a:r>
            <a:endParaRPr/>
          </a:p>
          <a:p>
            <a:pPr marL="231775" marR="0" lvl="0" indent="-23177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lang="en-US" sz="24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400" b="0" i="1" u="none" strike="noStrike" cap="none" baseline="-25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lang="en-US" sz="24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L/R</a:t>
            </a:r>
            <a:endParaRPr/>
          </a:p>
        </p:txBody>
      </p:sp>
      <p:sp>
        <p:nvSpPr>
          <p:cNvPr id="8444" name="Google Shape;8444;p49"/>
          <p:cNvSpPr/>
          <p:nvPr/>
        </p:nvSpPr>
        <p:spPr>
          <a:xfrm>
            <a:off x="6527008" y="4304008"/>
            <a:ext cx="5147743" cy="21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rPr lang="en-US" sz="2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800" b="0" i="0" u="none" strike="noStrike" cap="none" baseline="-25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propagation delay:</a:t>
            </a:r>
            <a:endParaRPr sz="1800" b="0" i="0" u="none" strike="noStrike" cap="non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1775" marR="0" lvl="0" indent="-23177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lang="en-US" sz="2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length of physical link</a:t>
            </a:r>
            <a:endParaRPr/>
          </a:p>
          <a:p>
            <a:pPr marL="231775" marR="0" lvl="0" indent="-23177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lang="en-US" sz="2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propagation speed (~2x10</a:t>
            </a:r>
            <a:r>
              <a:rPr lang="en-US" sz="2400" b="0" i="0" u="none" strike="noStrike" cap="none" baseline="30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m/sec)</a:t>
            </a:r>
            <a:endParaRPr/>
          </a:p>
          <a:p>
            <a:pPr marL="231775" marR="0" lvl="0" indent="-23177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lang="en-US" sz="24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400" b="0" i="0" u="none" strike="noStrike" cap="none" baseline="-25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2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grpSp>
        <p:nvGrpSpPr>
          <p:cNvPr id="8445" name="Google Shape;8445;p49"/>
          <p:cNvGrpSpPr/>
          <p:nvPr/>
        </p:nvGrpSpPr>
        <p:grpSpPr>
          <a:xfrm>
            <a:off x="1211117" y="5494308"/>
            <a:ext cx="7076415" cy="1127327"/>
            <a:chOff x="1211117" y="5568048"/>
            <a:chExt cx="7076415" cy="1127327"/>
          </a:xfrm>
        </p:grpSpPr>
        <p:sp>
          <p:nvSpPr>
            <p:cNvPr id="8446" name="Google Shape;8446;p49"/>
            <p:cNvSpPr txBox="1"/>
            <p:nvPr/>
          </p:nvSpPr>
          <p:spPr>
            <a:xfrm>
              <a:off x="3836662" y="5864378"/>
              <a:ext cx="2105222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400"/>
                <a:buFont typeface="Calibri"/>
                <a:buNone/>
              </a:pPr>
              <a:r>
                <a:rPr lang="en-US" sz="24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2400" b="0" i="0" u="none" strike="noStrike" cap="none" baseline="-25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trans</a:t>
              </a:r>
              <a:r>
                <a:rPr lang="en-US" sz="2000" b="0" i="0" u="none" strike="noStrike" cap="none" baseline="-25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</a:t>
              </a:r>
              <a:r>
                <a:rPr lang="en-US" sz="24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2400" b="0" i="0" u="none" strike="noStrike" cap="none" baseline="-25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prop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very </a:t>
              </a: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different</a:t>
              </a:r>
              <a:endParaRPr/>
            </a:p>
          </p:txBody>
        </p:sp>
        <p:sp>
          <p:nvSpPr>
            <p:cNvPr id="8447" name="Google Shape;8447;p49"/>
            <p:cNvSpPr/>
            <p:nvPr/>
          </p:nvSpPr>
          <p:spPr>
            <a:xfrm>
              <a:off x="1211117" y="5568048"/>
              <a:ext cx="1869375" cy="500634"/>
            </a:xfrm>
            <a:prstGeom prst="ellipse">
              <a:avLst/>
            </a:prstGeom>
            <a:noFill/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8" name="Google Shape;8448;p49"/>
            <p:cNvSpPr/>
            <p:nvPr/>
          </p:nvSpPr>
          <p:spPr>
            <a:xfrm>
              <a:off x="6418157" y="5570209"/>
              <a:ext cx="1869375" cy="500634"/>
            </a:xfrm>
            <a:prstGeom prst="ellipse">
              <a:avLst/>
            </a:prstGeom>
            <a:noFill/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449" name="Google Shape;8449;p49"/>
            <p:cNvCxnSpPr>
              <a:stCxn id="8448" idx="2"/>
            </p:cNvCxnSpPr>
            <p:nvPr/>
          </p:nvCxnSpPr>
          <p:spPr>
            <a:xfrm flipH="1">
              <a:off x="5393057" y="5820526"/>
              <a:ext cx="1025100" cy="24810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50" name="Google Shape;8450;p49"/>
            <p:cNvCxnSpPr/>
            <p:nvPr/>
          </p:nvCxnSpPr>
          <p:spPr>
            <a:xfrm>
              <a:off x="3097924" y="5820526"/>
              <a:ext cx="940801" cy="248156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5AD77-0A9A-4DD1-2DD6-A8B99CA90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C5213-9BC3-2DDD-515D-07B703B7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51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7" name="Google Shape;8457;p50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 dirty="0"/>
              <a:t>Caravan analogy</a:t>
            </a:r>
            <a:endParaRPr sz="4400" dirty="0"/>
          </a:p>
        </p:txBody>
      </p:sp>
      <p:sp>
        <p:nvSpPr>
          <p:cNvPr id="8458" name="Google Shape;8458;p50"/>
          <p:cNvSpPr txBox="1"/>
          <p:nvPr/>
        </p:nvSpPr>
        <p:spPr>
          <a:xfrm>
            <a:off x="929148" y="2992271"/>
            <a:ext cx="5377170" cy="331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7338" marR="0" lvl="0" indent="-2873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 ~ bit; caravan ~ packet; toll service ~ link transmission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toll booth takes 12 sec to service car (bit transmission time)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“propagate” at  100 km/hr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How long until caravan is lined up before 2nd toll booth?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9" name="Google Shape;8459;p50"/>
          <p:cNvSpPr txBox="1"/>
          <p:nvPr/>
        </p:nvSpPr>
        <p:spPr>
          <a:xfrm>
            <a:off x="6776218" y="3006559"/>
            <a:ext cx="4875008" cy="33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7338" marR="0" lvl="0" indent="-2873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to “push” entire caravan through toll booth onto highway = 12*10 = 120 sec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for last car to propagate from 1st to 2nd toll both: 100km/(100km/hr) = 1 hr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A:</a:t>
            </a: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62 minutes</a:t>
            </a:r>
            <a:endParaRPr/>
          </a:p>
        </p:txBody>
      </p:sp>
      <p:sp>
        <p:nvSpPr>
          <p:cNvPr id="8460" name="Google Shape;8460;p50"/>
          <p:cNvSpPr txBox="1"/>
          <p:nvPr/>
        </p:nvSpPr>
        <p:spPr>
          <a:xfrm>
            <a:off x="6396831" y="2031427"/>
            <a:ext cx="212725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toll booth</a:t>
            </a:r>
            <a:endParaRPr/>
          </a:p>
        </p:txBody>
      </p:sp>
      <p:sp>
        <p:nvSpPr>
          <p:cNvPr id="8461" name="Google Shape;8461;p50"/>
          <p:cNvSpPr txBox="1"/>
          <p:nvPr/>
        </p:nvSpPr>
        <p:spPr>
          <a:xfrm>
            <a:off x="3405981" y="2031428"/>
            <a:ext cx="2343150" cy="70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toll  booth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(link)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2" name="Google Shape;8462;p50"/>
          <p:cNvSpPr txBox="1"/>
          <p:nvPr/>
        </p:nvSpPr>
        <p:spPr>
          <a:xfrm>
            <a:off x="1647031" y="2028252"/>
            <a:ext cx="21165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ten-car caravan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(10-bit packet)</a:t>
            </a:r>
            <a:endParaRPr dirty="0"/>
          </a:p>
        </p:txBody>
      </p:sp>
      <p:cxnSp>
        <p:nvCxnSpPr>
          <p:cNvPr id="8463" name="Google Shape;8463;p50"/>
          <p:cNvCxnSpPr/>
          <p:nvPr/>
        </p:nvCxnSpPr>
        <p:spPr>
          <a:xfrm rot="10800000">
            <a:off x="4383881" y="1679002"/>
            <a:ext cx="65881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64" name="Google Shape;8464;p50"/>
          <p:cNvSpPr txBox="1"/>
          <p:nvPr/>
        </p:nvSpPr>
        <p:spPr>
          <a:xfrm>
            <a:off x="5042693" y="1478977"/>
            <a:ext cx="10795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km</a:t>
            </a:r>
            <a:endParaRPr/>
          </a:p>
        </p:txBody>
      </p:sp>
      <p:cxnSp>
        <p:nvCxnSpPr>
          <p:cNvPr id="8465" name="Google Shape;8465;p50"/>
          <p:cNvCxnSpPr/>
          <p:nvPr/>
        </p:nvCxnSpPr>
        <p:spPr>
          <a:xfrm rot="10800000">
            <a:off x="7376318" y="1677414"/>
            <a:ext cx="62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66" name="Google Shape;8466;p50"/>
          <p:cNvSpPr txBox="1"/>
          <p:nvPr/>
        </p:nvSpPr>
        <p:spPr>
          <a:xfrm>
            <a:off x="7998618" y="1478977"/>
            <a:ext cx="10795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km</a:t>
            </a:r>
            <a:endParaRPr/>
          </a:p>
        </p:txBody>
      </p:sp>
      <p:cxnSp>
        <p:nvCxnSpPr>
          <p:cNvPr id="8467" name="Google Shape;8467;p50"/>
          <p:cNvCxnSpPr/>
          <p:nvPr/>
        </p:nvCxnSpPr>
        <p:spPr>
          <a:xfrm>
            <a:off x="6122193" y="1677414"/>
            <a:ext cx="8667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68" name="Google Shape;8468;p50"/>
          <p:cNvSpPr/>
          <p:nvPr/>
        </p:nvSpPr>
        <p:spPr>
          <a:xfrm rot="5400000">
            <a:off x="2614644" y="763777"/>
            <a:ext cx="107886" cy="2525712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69" name="Google Shape;8469;p50"/>
          <p:cNvGrpSpPr/>
          <p:nvPr/>
        </p:nvGrpSpPr>
        <p:grpSpPr>
          <a:xfrm>
            <a:off x="6396831" y="1369439"/>
            <a:ext cx="2127250" cy="1031875"/>
            <a:chOff x="1190" y="938"/>
            <a:chExt cx="1340" cy="650"/>
          </a:xfrm>
        </p:grpSpPr>
        <p:sp>
          <p:nvSpPr>
            <p:cNvPr id="8470" name="Google Shape;8470;p50"/>
            <p:cNvSpPr/>
            <p:nvPr/>
          </p:nvSpPr>
          <p:spPr>
            <a:xfrm>
              <a:off x="1568" y="938"/>
              <a:ext cx="47" cy="423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1" name="Google Shape;8471;p50"/>
            <p:cNvSpPr txBox="1"/>
            <p:nvPr/>
          </p:nvSpPr>
          <p:spPr>
            <a:xfrm>
              <a:off x="1190" y="1355"/>
              <a:ext cx="1340" cy="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toll booth</a:t>
              </a:r>
              <a:endParaRPr/>
            </a:p>
          </p:txBody>
        </p:sp>
      </p:grpSp>
      <p:sp>
        <p:nvSpPr>
          <p:cNvPr id="8473" name="Google Shape;8473;p50"/>
          <p:cNvSpPr/>
          <p:nvPr/>
        </p:nvSpPr>
        <p:spPr>
          <a:xfrm>
            <a:off x="4144169" y="1369440"/>
            <a:ext cx="74613" cy="67151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75" name="Google Shape;8475;p50"/>
          <p:cNvCxnSpPr/>
          <p:nvPr/>
        </p:nvCxnSpPr>
        <p:spPr>
          <a:xfrm rot="10800000">
            <a:off x="4383881" y="1679002"/>
            <a:ext cx="65881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76" name="Google Shape;8476;p50"/>
          <p:cNvCxnSpPr/>
          <p:nvPr/>
        </p:nvCxnSpPr>
        <p:spPr>
          <a:xfrm rot="10800000">
            <a:off x="7376318" y="1677414"/>
            <a:ext cx="62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77" name="Google Shape;8477;p50"/>
          <p:cNvSpPr/>
          <p:nvPr/>
        </p:nvSpPr>
        <p:spPr>
          <a:xfrm>
            <a:off x="2128043" y="1679002"/>
            <a:ext cx="74613" cy="74613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8" name="Google Shape;8478;p50"/>
          <p:cNvSpPr/>
          <p:nvPr/>
        </p:nvSpPr>
        <p:spPr>
          <a:xfrm>
            <a:off x="2280443" y="1679002"/>
            <a:ext cx="74613" cy="74613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9" name="Google Shape;8479;p50"/>
          <p:cNvSpPr/>
          <p:nvPr/>
        </p:nvSpPr>
        <p:spPr>
          <a:xfrm>
            <a:off x="2504281" y="1679002"/>
            <a:ext cx="74613" cy="74613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80" name="Google Shape;8480;p50"/>
          <p:cNvGrpSpPr/>
          <p:nvPr/>
        </p:nvGrpSpPr>
        <p:grpSpPr>
          <a:xfrm>
            <a:off x="3931443" y="1280539"/>
            <a:ext cx="458788" cy="777875"/>
            <a:chOff x="2365" y="1352"/>
            <a:chExt cx="1022" cy="1616"/>
          </a:xfrm>
        </p:grpSpPr>
        <p:pic>
          <p:nvPicPr>
            <p:cNvPr id="8481" name="Google Shape;8481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73" y="1352"/>
              <a:ext cx="1014" cy="1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82" name="Google Shape;8482;p50"/>
            <p:cNvSpPr/>
            <p:nvPr/>
          </p:nvSpPr>
          <p:spPr>
            <a:xfrm>
              <a:off x="2365" y="2129"/>
              <a:ext cx="367" cy="2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83" name="Google Shape;8483;p50"/>
          <p:cNvGrpSpPr/>
          <p:nvPr/>
        </p:nvGrpSpPr>
        <p:grpSpPr>
          <a:xfrm>
            <a:off x="6854031" y="1309114"/>
            <a:ext cx="458788" cy="777875"/>
            <a:chOff x="2365" y="1352"/>
            <a:chExt cx="1022" cy="1616"/>
          </a:xfrm>
        </p:grpSpPr>
        <p:pic>
          <p:nvPicPr>
            <p:cNvPr id="8484" name="Google Shape;8484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73" y="1352"/>
              <a:ext cx="1014" cy="1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85" name="Google Shape;8485;p50"/>
            <p:cNvSpPr/>
            <p:nvPr/>
          </p:nvSpPr>
          <p:spPr>
            <a:xfrm>
              <a:off x="2365" y="2129"/>
              <a:ext cx="367" cy="2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486" name="Google Shape;8486;p50"/>
          <p:cNvCxnSpPr/>
          <p:nvPr/>
        </p:nvCxnSpPr>
        <p:spPr>
          <a:xfrm>
            <a:off x="6122193" y="1677414"/>
            <a:ext cx="8667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87" name="Google Shape;8487;p50"/>
          <p:cNvSpPr/>
          <p:nvPr/>
        </p:nvSpPr>
        <p:spPr>
          <a:xfrm rot="5400000">
            <a:off x="2614644" y="763777"/>
            <a:ext cx="107886" cy="2525712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88" name="Google Shape;8488;p50" descr="Icon Car Symbol - Free image on Pixaba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543" y="1391341"/>
            <a:ext cx="875228" cy="592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9" name="Google Shape;8489;p50" descr="Icon Car Symbol - Free image on Pixaba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1164" y="1388802"/>
            <a:ext cx="875228" cy="592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0" name="Google Shape;8490;p50" descr="Icon Car Symbol - Free image on Pixaba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6100" y="1389538"/>
            <a:ext cx="875228" cy="592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91" name="Google Shape;8491;p50"/>
          <p:cNvCxnSpPr/>
          <p:nvPr/>
        </p:nvCxnSpPr>
        <p:spPr>
          <a:xfrm>
            <a:off x="8928893" y="1664714"/>
            <a:ext cx="8667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492" name="Google Shape;8492;p50"/>
          <p:cNvGrpSpPr/>
          <p:nvPr/>
        </p:nvGrpSpPr>
        <p:grpSpPr>
          <a:xfrm>
            <a:off x="9203531" y="1356739"/>
            <a:ext cx="2127250" cy="1031875"/>
            <a:chOff x="1190" y="938"/>
            <a:chExt cx="1340" cy="650"/>
          </a:xfrm>
        </p:grpSpPr>
        <p:sp>
          <p:nvSpPr>
            <p:cNvPr id="8493" name="Google Shape;8493;p50"/>
            <p:cNvSpPr/>
            <p:nvPr/>
          </p:nvSpPr>
          <p:spPr>
            <a:xfrm>
              <a:off x="1568" y="938"/>
              <a:ext cx="47" cy="423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4" name="Google Shape;8494;p50"/>
            <p:cNvSpPr txBox="1"/>
            <p:nvPr/>
          </p:nvSpPr>
          <p:spPr>
            <a:xfrm>
              <a:off x="1190" y="1355"/>
              <a:ext cx="1340" cy="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toll booth</a:t>
              </a:r>
              <a:endParaRPr/>
            </a:p>
          </p:txBody>
        </p:sp>
      </p:grpSp>
      <p:grpSp>
        <p:nvGrpSpPr>
          <p:cNvPr id="8495" name="Google Shape;8495;p50"/>
          <p:cNvGrpSpPr/>
          <p:nvPr/>
        </p:nvGrpSpPr>
        <p:grpSpPr>
          <a:xfrm>
            <a:off x="9660731" y="1296414"/>
            <a:ext cx="458788" cy="777875"/>
            <a:chOff x="2365" y="1352"/>
            <a:chExt cx="1022" cy="1616"/>
          </a:xfrm>
        </p:grpSpPr>
        <p:pic>
          <p:nvPicPr>
            <p:cNvPr id="8496" name="Google Shape;8496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73" y="1352"/>
              <a:ext cx="1014" cy="1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7" name="Google Shape;8497;p50"/>
            <p:cNvSpPr/>
            <p:nvPr/>
          </p:nvSpPr>
          <p:spPr>
            <a:xfrm>
              <a:off x="2365" y="2129"/>
              <a:ext cx="367" cy="2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498" name="Google Shape;8498;p50"/>
          <p:cNvCxnSpPr/>
          <p:nvPr/>
        </p:nvCxnSpPr>
        <p:spPr>
          <a:xfrm>
            <a:off x="8928893" y="1664714"/>
            <a:ext cx="8667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95496-5669-F0A5-A387-B212F7561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FFC42-C931-64D0-CD0C-8387B65B5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52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5" name="Google Shape;8505;p51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Caravan analogy</a:t>
            </a:r>
            <a:endParaRPr sz="4400"/>
          </a:p>
        </p:txBody>
      </p:sp>
      <p:grpSp>
        <p:nvGrpSpPr>
          <p:cNvPr id="8506" name="Google Shape;8506;p51"/>
          <p:cNvGrpSpPr/>
          <p:nvPr/>
        </p:nvGrpSpPr>
        <p:grpSpPr>
          <a:xfrm>
            <a:off x="7158831" y="1420239"/>
            <a:ext cx="2127250" cy="1031875"/>
            <a:chOff x="1190" y="938"/>
            <a:chExt cx="1340" cy="650"/>
          </a:xfrm>
        </p:grpSpPr>
        <p:sp>
          <p:nvSpPr>
            <p:cNvPr id="8507" name="Google Shape;8507;p51"/>
            <p:cNvSpPr/>
            <p:nvPr/>
          </p:nvSpPr>
          <p:spPr>
            <a:xfrm>
              <a:off x="1568" y="938"/>
              <a:ext cx="47" cy="423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8" name="Google Shape;8508;p51"/>
            <p:cNvSpPr txBox="1"/>
            <p:nvPr/>
          </p:nvSpPr>
          <p:spPr>
            <a:xfrm>
              <a:off x="1190" y="1355"/>
              <a:ext cx="1340" cy="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toll booth</a:t>
              </a:r>
              <a:endParaRPr/>
            </a:p>
          </p:txBody>
        </p:sp>
      </p:grpSp>
      <p:grpSp>
        <p:nvGrpSpPr>
          <p:cNvPr id="8509" name="Google Shape;8509;p51"/>
          <p:cNvGrpSpPr/>
          <p:nvPr/>
        </p:nvGrpSpPr>
        <p:grpSpPr>
          <a:xfrm>
            <a:off x="4167981" y="1420240"/>
            <a:ext cx="2343150" cy="1370014"/>
            <a:chOff x="1103" y="938"/>
            <a:chExt cx="1476" cy="863"/>
          </a:xfrm>
        </p:grpSpPr>
        <p:sp>
          <p:nvSpPr>
            <p:cNvPr id="8510" name="Google Shape;8510;p51"/>
            <p:cNvSpPr/>
            <p:nvPr/>
          </p:nvSpPr>
          <p:spPr>
            <a:xfrm>
              <a:off x="1568" y="938"/>
              <a:ext cx="47" cy="423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1" name="Google Shape;8511;p51"/>
            <p:cNvSpPr txBox="1"/>
            <p:nvPr/>
          </p:nvSpPr>
          <p:spPr>
            <a:xfrm>
              <a:off x="1103" y="1355"/>
              <a:ext cx="1476" cy="4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toll  booth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(aka router)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12" name="Google Shape;8512;p51"/>
          <p:cNvSpPr txBox="1"/>
          <p:nvPr/>
        </p:nvSpPr>
        <p:spPr>
          <a:xfrm>
            <a:off x="2409031" y="2079052"/>
            <a:ext cx="21165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ten-car caravan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(aka 10-bit packet)</a:t>
            </a:r>
            <a:endParaRPr/>
          </a:p>
        </p:txBody>
      </p:sp>
      <p:cxnSp>
        <p:nvCxnSpPr>
          <p:cNvPr id="8513" name="Google Shape;8513;p51"/>
          <p:cNvCxnSpPr/>
          <p:nvPr/>
        </p:nvCxnSpPr>
        <p:spPr>
          <a:xfrm rot="10800000">
            <a:off x="5145881" y="1729802"/>
            <a:ext cx="65881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14" name="Google Shape;8514;p51"/>
          <p:cNvSpPr txBox="1"/>
          <p:nvPr/>
        </p:nvSpPr>
        <p:spPr>
          <a:xfrm>
            <a:off x="5804693" y="1529777"/>
            <a:ext cx="10795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km</a:t>
            </a:r>
            <a:endParaRPr/>
          </a:p>
        </p:txBody>
      </p:sp>
      <p:cxnSp>
        <p:nvCxnSpPr>
          <p:cNvPr id="8515" name="Google Shape;8515;p51"/>
          <p:cNvCxnSpPr/>
          <p:nvPr/>
        </p:nvCxnSpPr>
        <p:spPr>
          <a:xfrm rot="10800000">
            <a:off x="8138318" y="1728214"/>
            <a:ext cx="62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16" name="Google Shape;8516;p51"/>
          <p:cNvSpPr txBox="1"/>
          <p:nvPr/>
        </p:nvSpPr>
        <p:spPr>
          <a:xfrm>
            <a:off x="8760618" y="1529777"/>
            <a:ext cx="10795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km</a:t>
            </a:r>
            <a:endParaRPr/>
          </a:p>
        </p:txBody>
      </p:sp>
      <p:cxnSp>
        <p:nvCxnSpPr>
          <p:cNvPr id="8517" name="Google Shape;8517;p51"/>
          <p:cNvCxnSpPr/>
          <p:nvPr/>
        </p:nvCxnSpPr>
        <p:spPr>
          <a:xfrm>
            <a:off x="9670045" y="1728214"/>
            <a:ext cx="4695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18" name="Google Shape;8518;p51"/>
          <p:cNvSpPr/>
          <p:nvPr/>
        </p:nvSpPr>
        <p:spPr>
          <a:xfrm>
            <a:off x="2890043" y="1729802"/>
            <a:ext cx="74613" cy="746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9" name="Google Shape;8519;p51"/>
          <p:cNvSpPr/>
          <p:nvPr/>
        </p:nvSpPr>
        <p:spPr>
          <a:xfrm>
            <a:off x="3042443" y="1729802"/>
            <a:ext cx="74613" cy="746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0" name="Google Shape;8520;p51"/>
          <p:cNvSpPr/>
          <p:nvPr/>
        </p:nvSpPr>
        <p:spPr>
          <a:xfrm>
            <a:off x="3266281" y="1729802"/>
            <a:ext cx="74613" cy="746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21" name="Google Shape;8521;p51" descr="MCj03985170000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374231" y="1640902"/>
            <a:ext cx="7493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2" name="Google Shape;8522;p51" descr="MCj03985170000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107406" y="1636139"/>
            <a:ext cx="749300" cy="21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3" name="Google Shape;8523;p51"/>
          <p:cNvGrpSpPr/>
          <p:nvPr/>
        </p:nvGrpSpPr>
        <p:grpSpPr>
          <a:xfrm>
            <a:off x="4693443" y="1331339"/>
            <a:ext cx="458788" cy="777875"/>
            <a:chOff x="2365" y="1352"/>
            <a:chExt cx="1022" cy="1616"/>
          </a:xfrm>
        </p:grpSpPr>
        <p:pic>
          <p:nvPicPr>
            <p:cNvPr id="8524" name="Google Shape;8524;p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373" y="1352"/>
              <a:ext cx="1014" cy="1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25" name="Google Shape;8525;p51"/>
            <p:cNvSpPr/>
            <p:nvPr/>
          </p:nvSpPr>
          <p:spPr>
            <a:xfrm>
              <a:off x="2365" y="2129"/>
              <a:ext cx="367" cy="2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26" name="Google Shape;8526;p51" descr="MCj03985170000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137818" y="1661539"/>
            <a:ext cx="749300" cy="21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7" name="Google Shape;8527;p51"/>
          <p:cNvGrpSpPr/>
          <p:nvPr/>
        </p:nvGrpSpPr>
        <p:grpSpPr>
          <a:xfrm>
            <a:off x="7616031" y="1359914"/>
            <a:ext cx="458788" cy="777875"/>
            <a:chOff x="2365" y="1352"/>
            <a:chExt cx="1022" cy="1616"/>
          </a:xfrm>
        </p:grpSpPr>
        <p:pic>
          <p:nvPicPr>
            <p:cNvPr id="8528" name="Google Shape;8528;p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373" y="1352"/>
              <a:ext cx="1014" cy="1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29" name="Google Shape;8529;p51"/>
            <p:cNvSpPr/>
            <p:nvPr/>
          </p:nvSpPr>
          <p:spPr>
            <a:xfrm>
              <a:off x="2365" y="2129"/>
              <a:ext cx="367" cy="2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530" name="Google Shape;8530;p51"/>
          <p:cNvCxnSpPr/>
          <p:nvPr/>
        </p:nvCxnSpPr>
        <p:spPr>
          <a:xfrm>
            <a:off x="6884193" y="1728214"/>
            <a:ext cx="8667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31" name="Google Shape;8531;p51"/>
          <p:cNvSpPr/>
          <p:nvPr/>
        </p:nvSpPr>
        <p:spPr>
          <a:xfrm rot="5400000">
            <a:off x="3376644" y="814577"/>
            <a:ext cx="107886" cy="2525712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2" name="Google Shape;8532;p51"/>
          <p:cNvSpPr txBox="1"/>
          <p:nvPr/>
        </p:nvSpPr>
        <p:spPr>
          <a:xfrm>
            <a:off x="825267" y="3347774"/>
            <a:ext cx="10515600" cy="165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7338" marR="0" lvl="0" indent="-2873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suppose cars now “propagate” at 1000 km/hr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suppose toll booth now takes one min to service a car</a:t>
            </a:r>
            <a:endParaRPr sz="2800" b="0" i="0" u="none" strike="noStrike" cap="none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Will cars arrive to 2nd booth before all cars serviced at first booth?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3" name="Google Shape;8533;p51"/>
          <p:cNvSpPr txBox="1"/>
          <p:nvPr/>
        </p:nvSpPr>
        <p:spPr>
          <a:xfrm>
            <a:off x="1127510" y="4881442"/>
            <a:ext cx="10649258" cy="1467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lang="en-US" sz="2800" b="0" i="1" u="sng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A: Yes!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after 7 min, first car arrives at second booth; three cars still at first booth</a:t>
            </a:r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F8B66-3DEA-F96B-EE2A-8DE9AF56E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216E8-C844-CCC4-5838-1DCA84AA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" name="Google Shape;8540;p52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 q</a:t>
            </a:r>
            <a:r>
              <a:rPr lang="en-US" sz="4400"/>
              <a:t>ueueing delay (revisited)</a:t>
            </a:r>
            <a:endParaRPr sz="4400"/>
          </a:p>
        </p:txBody>
      </p:sp>
      <p:sp>
        <p:nvSpPr>
          <p:cNvPr id="8541" name="Google Shape;8541;p52"/>
          <p:cNvSpPr txBox="1"/>
          <p:nvPr/>
        </p:nvSpPr>
        <p:spPr>
          <a:xfrm>
            <a:off x="919843" y="1385661"/>
            <a:ext cx="5655128" cy="178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30188" marR="0" lvl="0" indent="-2301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a: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average packet arrival rate</a:t>
            </a:r>
            <a:endParaRPr dirty="0"/>
          </a:p>
          <a:p>
            <a:pPr marL="230188" marR="0" lvl="0" indent="-2301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L: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packet length (bits)</a:t>
            </a:r>
            <a:endParaRPr dirty="0"/>
          </a:p>
          <a:p>
            <a:pPr marL="231775" marR="0" lvl="0" indent="-2317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link bandwidth (bit transmission rate)</a:t>
            </a:r>
            <a:endParaRPr dirty="0"/>
          </a:p>
        </p:txBody>
      </p:sp>
      <p:sp>
        <p:nvSpPr>
          <p:cNvPr id="8542" name="Google Shape;8542;p52"/>
          <p:cNvSpPr/>
          <p:nvPr/>
        </p:nvSpPr>
        <p:spPr>
          <a:xfrm>
            <a:off x="919843" y="4186478"/>
            <a:ext cx="5975117" cy="193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1775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lang="en-US" sz="28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La/R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~ 0: avg. queueing delay small</a:t>
            </a:r>
            <a:endParaRPr dirty="0"/>
          </a:p>
          <a:p>
            <a:pPr marL="231775" marR="0" lvl="0" indent="-231775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lang="en-US" sz="28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La/R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-&gt; 1: avg. queueing delay large</a:t>
            </a:r>
            <a:endParaRPr dirty="0"/>
          </a:p>
          <a:p>
            <a:pPr marL="231775" marR="0" lvl="0" indent="-231775" algn="l" rtl="0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lang="en-US" sz="28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La/R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 1: more “work” arriving  is more than can be serviced -  average delay infinite!</a:t>
            </a:r>
            <a:endParaRPr dirty="0"/>
          </a:p>
        </p:txBody>
      </p:sp>
      <p:grpSp>
        <p:nvGrpSpPr>
          <p:cNvPr id="8543" name="Google Shape;8543;p52"/>
          <p:cNvGrpSpPr/>
          <p:nvPr/>
        </p:nvGrpSpPr>
        <p:grpSpPr>
          <a:xfrm>
            <a:off x="8407167" y="4367394"/>
            <a:ext cx="2782887" cy="2261260"/>
            <a:chOff x="8407167" y="4367394"/>
            <a:chExt cx="2782887" cy="2261260"/>
          </a:xfrm>
        </p:grpSpPr>
        <p:pic>
          <p:nvPicPr>
            <p:cNvPr id="8544" name="Google Shape;8544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643830" y="5047839"/>
              <a:ext cx="1546225" cy="1239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45" name="Google Shape;8545;p5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407167" y="4471879"/>
              <a:ext cx="1481138" cy="111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46" name="Google Shape;8546;p52"/>
            <p:cNvSpPr txBox="1"/>
            <p:nvPr/>
          </p:nvSpPr>
          <p:spPr>
            <a:xfrm>
              <a:off x="9849087" y="4367394"/>
              <a:ext cx="9541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US" sz="18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La/R 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~ 0</a:t>
              </a:r>
              <a:endParaRPr/>
            </a:p>
          </p:txBody>
        </p:sp>
        <p:sp>
          <p:nvSpPr>
            <p:cNvPr id="8547" name="Google Shape;8547;p52"/>
            <p:cNvSpPr txBox="1"/>
            <p:nvPr/>
          </p:nvSpPr>
          <p:spPr>
            <a:xfrm>
              <a:off x="9643830" y="6259322"/>
              <a:ext cx="10246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US" sz="18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La/R -&gt; 1</a:t>
              </a:r>
              <a:endParaRPr/>
            </a:p>
          </p:txBody>
        </p:sp>
      </p:grpSp>
      <p:grpSp>
        <p:nvGrpSpPr>
          <p:cNvPr id="8548" name="Google Shape;8548;p52"/>
          <p:cNvGrpSpPr/>
          <p:nvPr/>
        </p:nvGrpSpPr>
        <p:grpSpPr>
          <a:xfrm>
            <a:off x="8001634" y="1103085"/>
            <a:ext cx="3246937" cy="2992869"/>
            <a:chOff x="7232377" y="708301"/>
            <a:chExt cx="3769920" cy="3402168"/>
          </a:xfrm>
        </p:grpSpPr>
        <p:sp>
          <p:nvSpPr>
            <p:cNvPr id="8549" name="Google Shape;8549;p52"/>
            <p:cNvSpPr/>
            <p:nvPr/>
          </p:nvSpPr>
          <p:spPr>
            <a:xfrm>
              <a:off x="7381311" y="3605438"/>
              <a:ext cx="2911022" cy="504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7D31"/>
                </a:buClr>
                <a:buSzPts val="1360"/>
                <a:buFont typeface="Noto Sans Symbols"/>
                <a:buNone/>
              </a:pPr>
              <a:r>
                <a:rPr lang="en-US" sz="1600" b="0" i="0" u="none" strike="noStrike" cap="non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traffic intensity = </a:t>
              </a:r>
              <a:r>
                <a:rPr lang="en-US" sz="1600" b="0" i="1" u="none" strike="noStrike" cap="non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La/R</a:t>
              </a:r>
              <a:endParaRPr/>
            </a:p>
          </p:txBody>
        </p:sp>
        <p:sp>
          <p:nvSpPr>
            <p:cNvPr id="8550" name="Google Shape;8550;p52"/>
            <p:cNvSpPr/>
            <p:nvPr/>
          </p:nvSpPr>
          <p:spPr>
            <a:xfrm rot="-5400000">
              <a:off x="6114777" y="2075824"/>
              <a:ext cx="2740025" cy="504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7D31"/>
                </a:buClr>
                <a:buSzPts val="1360"/>
                <a:buFont typeface="Noto Sans Symbols"/>
                <a:buNone/>
              </a:pPr>
              <a:r>
                <a:rPr lang="en-US" sz="1600" b="0" i="0" u="none" strike="noStrike" cap="non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average  queueing delay</a:t>
              </a:r>
              <a:endParaRPr/>
            </a:p>
          </p:txBody>
        </p:sp>
        <p:cxnSp>
          <p:nvCxnSpPr>
            <p:cNvPr id="8551" name="Google Shape;8551;p52"/>
            <p:cNvCxnSpPr/>
            <p:nvPr/>
          </p:nvCxnSpPr>
          <p:spPr>
            <a:xfrm>
              <a:off x="7616120" y="3540100"/>
              <a:ext cx="3386177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52" name="Google Shape;8552;p52"/>
            <p:cNvCxnSpPr/>
            <p:nvPr/>
          </p:nvCxnSpPr>
          <p:spPr>
            <a:xfrm rot="10800000">
              <a:off x="7601372" y="1041103"/>
              <a:ext cx="0" cy="250593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553" name="Google Shape;8553;p52"/>
            <p:cNvSpPr/>
            <p:nvPr/>
          </p:nvSpPr>
          <p:spPr>
            <a:xfrm>
              <a:off x="7616120" y="708301"/>
              <a:ext cx="2743200" cy="2816942"/>
            </a:xfrm>
            <a:custGeom>
              <a:avLst/>
              <a:gdLst/>
              <a:ahLst/>
              <a:cxnLst/>
              <a:rect l="l" t="t" r="r" b="b"/>
              <a:pathLst>
                <a:path w="2743200" h="2816942" extrusionOk="0">
                  <a:moveTo>
                    <a:pt x="0" y="2816942"/>
                  </a:moveTo>
                  <a:cubicBezTo>
                    <a:pt x="363998" y="2816020"/>
                    <a:pt x="477171" y="2811923"/>
                    <a:pt x="663677" y="2802193"/>
                  </a:cubicBezTo>
                  <a:cubicBezTo>
                    <a:pt x="850183" y="2792463"/>
                    <a:pt x="1661652" y="2767780"/>
                    <a:pt x="1976284" y="2625212"/>
                  </a:cubicBezTo>
                  <a:cubicBezTo>
                    <a:pt x="2290916" y="2482644"/>
                    <a:pt x="2423652" y="2384322"/>
                    <a:pt x="2551471" y="1946787"/>
                  </a:cubicBezTo>
                  <a:cubicBezTo>
                    <a:pt x="2679290" y="1509252"/>
                    <a:pt x="2711245" y="754626"/>
                    <a:pt x="2743200" y="0"/>
                  </a:cubicBezTo>
                </a:path>
              </a:pathLst>
            </a:custGeom>
            <a:noFill/>
            <a:ln w="254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554" name="Google Shape;8554;p52"/>
            <p:cNvCxnSpPr/>
            <p:nvPr/>
          </p:nvCxnSpPr>
          <p:spPr>
            <a:xfrm rot="10800000">
              <a:off x="10442559" y="1034169"/>
              <a:ext cx="0" cy="250593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8555" name="Google Shape;8555;p52"/>
            <p:cNvSpPr/>
            <p:nvPr/>
          </p:nvSpPr>
          <p:spPr>
            <a:xfrm>
              <a:off x="10214306" y="3605644"/>
              <a:ext cx="509587" cy="504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7D31"/>
                </a:buClr>
                <a:buSzPts val="1360"/>
                <a:buFont typeface="Noto Sans Symbols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56" name="Google Shape;8556;p52"/>
          <p:cNvGrpSpPr/>
          <p:nvPr/>
        </p:nvGrpSpPr>
        <p:grpSpPr>
          <a:xfrm>
            <a:off x="1199878" y="3314700"/>
            <a:ext cx="3457968" cy="523220"/>
            <a:chOff x="1211074" y="3275230"/>
            <a:chExt cx="3457968" cy="523220"/>
          </a:xfrm>
        </p:grpSpPr>
        <p:sp>
          <p:nvSpPr>
            <p:cNvPr id="8557" name="Google Shape;8557;p52"/>
            <p:cNvSpPr txBox="1"/>
            <p:nvPr/>
          </p:nvSpPr>
          <p:spPr>
            <a:xfrm>
              <a:off x="2188876" y="3327958"/>
              <a:ext cx="24801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service rate of bits</a:t>
              </a:r>
              <a:endParaRPr/>
            </a:p>
          </p:txBody>
        </p:sp>
        <p:sp>
          <p:nvSpPr>
            <p:cNvPr id="8558" name="Google Shape;8558;p52"/>
            <p:cNvSpPr txBox="1"/>
            <p:nvPr/>
          </p:nvSpPr>
          <p:spPr>
            <a:xfrm>
              <a:off x="1211074" y="3275230"/>
              <a:ext cx="3802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lang="en-US" sz="2800" b="0" i="1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endParaRPr dirty="0"/>
            </a:p>
          </p:txBody>
        </p:sp>
      </p:grpSp>
      <p:grpSp>
        <p:nvGrpSpPr>
          <p:cNvPr id="8559" name="Google Shape;8559;p52"/>
          <p:cNvGrpSpPr/>
          <p:nvPr/>
        </p:nvGrpSpPr>
        <p:grpSpPr>
          <a:xfrm>
            <a:off x="1066278" y="2847705"/>
            <a:ext cx="3490678" cy="523220"/>
            <a:chOff x="1066278" y="2873829"/>
            <a:chExt cx="3490678" cy="523220"/>
          </a:xfrm>
        </p:grpSpPr>
        <p:sp>
          <p:nvSpPr>
            <p:cNvPr id="8560" name="Google Shape;8560;p52"/>
            <p:cNvSpPr txBox="1"/>
            <p:nvPr/>
          </p:nvSpPr>
          <p:spPr>
            <a:xfrm>
              <a:off x="2169123" y="2910251"/>
              <a:ext cx="238783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arrival rate of bits</a:t>
              </a:r>
              <a:endParaRPr dirty="0"/>
            </a:p>
          </p:txBody>
        </p:sp>
        <p:grpSp>
          <p:nvGrpSpPr>
            <p:cNvPr id="8561" name="Google Shape;8561;p52"/>
            <p:cNvGrpSpPr/>
            <p:nvPr/>
          </p:nvGrpSpPr>
          <p:grpSpPr>
            <a:xfrm>
              <a:off x="1066278" y="2873829"/>
              <a:ext cx="681588" cy="523220"/>
              <a:chOff x="1066278" y="2873829"/>
              <a:chExt cx="681588" cy="523220"/>
            </a:xfrm>
          </p:grpSpPr>
          <p:sp>
            <p:nvSpPr>
              <p:cNvPr id="8562" name="Google Shape;8562;p52"/>
              <p:cNvSpPr txBox="1"/>
              <p:nvPr/>
            </p:nvSpPr>
            <p:spPr>
              <a:xfrm>
                <a:off x="1066278" y="2873829"/>
                <a:ext cx="3353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Calibri"/>
                  <a:buNone/>
                </a:pPr>
                <a:r>
                  <a:rPr lang="en-US" sz="2800" b="0" i="1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endParaRPr dirty="0"/>
              </a:p>
            </p:txBody>
          </p:sp>
          <p:sp>
            <p:nvSpPr>
              <p:cNvPr id="8563" name="Google Shape;8563;p52"/>
              <p:cNvSpPr txBox="1"/>
              <p:nvPr/>
            </p:nvSpPr>
            <p:spPr>
              <a:xfrm>
                <a:off x="1378854" y="2873829"/>
                <a:ext cx="36901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Calibri"/>
                  <a:buNone/>
                </a:pPr>
                <a:r>
                  <a:rPr lang="en-US" sz="2800" b="0" i="1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</a:t>
                </a:r>
                <a:endParaRPr/>
              </a:p>
            </p:txBody>
          </p:sp>
          <p:sp>
            <p:nvSpPr>
              <p:cNvPr id="8564" name="Google Shape;8564;p52"/>
              <p:cNvSpPr txBox="1"/>
              <p:nvPr/>
            </p:nvSpPr>
            <p:spPr>
              <a:xfrm>
                <a:off x="1278923" y="2909664"/>
                <a:ext cx="24237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lang="en-US" sz="1800" b="0" i="1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/>
              </a:p>
            </p:txBody>
          </p:sp>
        </p:grpSp>
      </p:grpSp>
      <p:grpSp>
        <p:nvGrpSpPr>
          <p:cNvPr id="8565" name="Google Shape;8565;p52"/>
          <p:cNvGrpSpPr/>
          <p:nvPr/>
        </p:nvGrpSpPr>
        <p:grpSpPr>
          <a:xfrm>
            <a:off x="1204684" y="2981937"/>
            <a:ext cx="3323775" cy="584775"/>
            <a:chOff x="1204684" y="2981937"/>
            <a:chExt cx="3323775" cy="584775"/>
          </a:xfrm>
        </p:grpSpPr>
        <p:cxnSp>
          <p:nvCxnSpPr>
            <p:cNvPr id="8566" name="Google Shape;8566;p52"/>
            <p:cNvCxnSpPr/>
            <p:nvPr/>
          </p:nvCxnSpPr>
          <p:spPr>
            <a:xfrm>
              <a:off x="2300167" y="3338737"/>
              <a:ext cx="2228292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67" name="Google Shape;8567;p52"/>
            <p:cNvCxnSpPr/>
            <p:nvPr/>
          </p:nvCxnSpPr>
          <p:spPr>
            <a:xfrm>
              <a:off x="1204684" y="3342018"/>
              <a:ext cx="348343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568" name="Google Shape;8568;p52"/>
            <p:cNvSpPr txBox="1"/>
            <p:nvPr/>
          </p:nvSpPr>
          <p:spPr>
            <a:xfrm>
              <a:off x="1687802" y="2981937"/>
              <a:ext cx="638629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lang="en-US" sz="32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/>
            </a:p>
          </p:txBody>
        </p:sp>
      </p:grpSp>
      <p:sp>
        <p:nvSpPr>
          <p:cNvPr id="8569" name="Google Shape;8569;p52"/>
          <p:cNvSpPr txBox="1"/>
          <p:nvPr/>
        </p:nvSpPr>
        <p:spPr>
          <a:xfrm>
            <a:off x="5025350" y="2902857"/>
            <a:ext cx="158261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Calibri"/>
              <a:buNone/>
            </a:pPr>
            <a:r>
              <a:rPr lang="en-US" sz="2800" b="0" i="1" u="none" strike="noStrike" cap="non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“traffic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Calibri"/>
              <a:buNone/>
            </a:pPr>
            <a:r>
              <a:rPr lang="en-US" sz="2800" b="0" i="1" u="none" strike="noStrike" cap="non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intensity”</a:t>
            </a:r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00E99-47AC-C6DC-C9BD-E8985DA48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5AF71-2898-C94C-05BD-4037B9E47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54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76" name="Google Shape;8576;p53"/>
          <p:cNvCxnSpPr/>
          <p:nvPr/>
        </p:nvCxnSpPr>
        <p:spPr>
          <a:xfrm>
            <a:off x="2831406" y="5366286"/>
            <a:ext cx="469144" cy="31549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77" name="Google Shape;8577;p53"/>
          <p:cNvCxnSpPr/>
          <p:nvPr/>
        </p:nvCxnSpPr>
        <p:spPr>
          <a:xfrm rot="10800000" flipH="1">
            <a:off x="3691311" y="5467468"/>
            <a:ext cx="639909" cy="2079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78" name="Google Shape;8578;p53"/>
          <p:cNvGrpSpPr/>
          <p:nvPr/>
        </p:nvGrpSpPr>
        <p:grpSpPr>
          <a:xfrm>
            <a:off x="3109054" y="5514269"/>
            <a:ext cx="860625" cy="398511"/>
            <a:chOff x="7493876" y="2774731"/>
            <a:chExt cx="1481958" cy="894622"/>
          </a:xfrm>
        </p:grpSpPr>
        <p:sp>
          <p:nvSpPr>
            <p:cNvPr id="8579" name="Google Shape;8579;p5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580" name="Google Shape;8580;p5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581" name="Google Shape;8581;p5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582" name="Google Shape;8582;p5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3" name="Google Shape;8583;p5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4" name="Google Shape;8584;p5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5" name="Google Shape;8585;p5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586" name="Google Shape;8586;p53"/>
          <p:cNvCxnSpPr/>
          <p:nvPr/>
        </p:nvCxnSpPr>
        <p:spPr>
          <a:xfrm>
            <a:off x="4626350" y="5451593"/>
            <a:ext cx="677550" cy="2079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87" name="Google Shape;8587;p53"/>
          <p:cNvCxnSpPr/>
          <p:nvPr/>
        </p:nvCxnSpPr>
        <p:spPr>
          <a:xfrm flipH="1">
            <a:off x="4388223" y="5062655"/>
            <a:ext cx="661222" cy="2730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88" name="Google Shape;8588;p53"/>
          <p:cNvCxnSpPr/>
          <p:nvPr/>
        </p:nvCxnSpPr>
        <p:spPr>
          <a:xfrm>
            <a:off x="4356474" y="5583355"/>
            <a:ext cx="318847" cy="3111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89" name="Google Shape;8589;p53"/>
          <p:cNvGrpSpPr/>
          <p:nvPr/>
        </p:nvGrpSpPr>
        <p:grpSpPr>
          <a:xfrm>
            <a:off x="3957067" y="5203592"/>
            <a:ext cx="860625" cy="398511"/>
            <a:chOff x="7493876" y="2774731"/>
            <a:chExt cx="1481958" cy="894622"/>
          </a:xfrm>
        </p:grpSpPr>
        <p:sp>
          <p:nvSpPr>
            <p:cNvPr id="8590" name="Google Shape;8590;p5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591" name="Google Shape;8591;p5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592" name="Google Shape;8592;p5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593" name="Google Shape;8593;p5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4" name="Google Shape;8594;p5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5" name="Google Shape;8595;p5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6" name="Google Shape;8596;p5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597" name="Google Shape;8597;p53"/>
          <p:cNvCxnSpPr/>
          <p:nvPr/>
        </p:nvCxnSpPr>
        <p:spPr>
          <a:xfrm flipH="1">
            <a:off x="5602660" y="5511918"/>
            <a:ext cx="865759" cy="1444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98" name="Google Shape;8598;p53"/>
          <p:cNvCxnSpPr/>
          <p:nvPr/>
        </p:nvCxnSpPr>
        <p:spPr>
          <a:xfrm flipH="1">
            <a:off x="4997823" y="5773855"/>
            <a:ext cx="487128" cy="1524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99" name="Google Shape;8599;p53"/>
          <p:cNvGrpSpPr/>
          <p:nvPr/>
        </p:nvGrpSpPr>
        <p:grpSpPr>
          <a:xfrm>
            <a:off x="4985387" y="5543879"/>
            <a:ext cx="860625" cy="398511"/>
            <a:chOff x="7493876" y="2774731"/>
            <a:chExt cx="1481958" cy="894622"/>
          </a:xfrm>
        </p:grpSpPr>
        <p:sp>
          <p:nvSpPr>
            <p:cNvPr id="8600" name="Google Shape;8600;p5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601" name="Google Shape;8601;p5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602" name="Google Shape;8602;p5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603" name="Google Shape;8603;p5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4" name="Google Shape;8604;p5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5" name="Google Shape;8605;p5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6" name="Google Shape;8606;p5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607" name="Google Shape;8607;p53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“Real” Internet delays and routes</a:t>
            </a:r>
            <a:endParaRPr sz="4400"/>
          </a:p>
        </p:txBody>
      </p:sp>
      <p:sp>
        <p:nvSpPr>
          <p:cNvPr id="8608" name="Google Shape;8608;p53"/>
          <p:cNvSpPr txBox="1"/>
          <p:nvPr/>
        </p:nvSpPr>
        <p:spPr>
          <a:xfrm>
            <a:off x="980180" y="1324511"/>
            <a:ext cx="10342830" cy="188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7338" marR="0" lvl="0" indent="-2873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do “real” Internet delay &amp; loss look like? 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traceroute</a:t>
            </a:r>
            <a:r>
              <a:rPr lang="en-US" sz="3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program: provides delay measurement from source to router along end-end Internet path towards destination.  For all </a:t>
            </a:r>
            <a:r>
              <a:rPr lang="en-US" sz="3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i:</a:t>
            </a:r>
            <a:endParaRPr/>
          </a:p>
        </p:txBody>
      </p:sp>
      <p:cxnSp>
        <p:nvCxnSpPr>
          <p:cNvPr id="8609" name="Google Shape;8609;p53"/>
          <p:cNvCxnSpPr/>
          <p:nvPr/>
        </p:nvCxnSpPr>
        <p:spPr>
          <a:xfrm>
            <a:off x="6721850" y="5476993"/>
            <a:ext cx="677550" cy="2079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10" name="Google Shape;8610;p53"/>
          <p:cNvCxnSpPr/>
          <p:nvPr/>
        </p:nvCxnSpPr>
        <p:spPr>
          <a:xfrm flipH="1">
            <a:off x="7660060" y="5423018"/>
            <a:ext cx="777191" cy="27781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11" name="Google Shape;8611;p53"/>
          <p:cNvCxnSpPr/>
          <p:nvPr/>
        </p:nvCxnSpPr>
        <p:spPr>
          <a:xfrm>
            <a:off x="6280524" y="5170605"/>
            <a:ext cx="318847" cy="3111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12" name="Google Shape;8612;p53"/>
          <p:cNvCxnSpPr/>
          <p:nvPr/>
        </p:nvCxnSpPr>
        <p:spPr>
          <a:xfrm>
            <a:off x="5394926" y="5277473"/>
            <a:ext cx="8857" cy="2603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13" name="Google Shape;8613;p53"/>
          <p:cNvSpPr txBox="1"/>
          <p:nvPr/>
        </p:nvSpPr>
        <p:spPr>
          <a:xfrm>
            <a:off x="2999161" y="5135680"/>
            <a:ext cx="13971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probes</a:t>
            </a:r>
            <a:endParaRPr/>
          </a:p>
        </p:txBody>
      </p:sp>
      <p:sp>
        <p:nvSpPr>
          <p:cNvPr id="8614" name="Google Shape;8614;p53"/>
          <p:cNvSpPr txBox="1"/>
          <p:nvPr/>
        </p:nvSpPr>
        <p:spPr>
          <a:xfrm>
            <a:off x="3613524" y="5696068"/>
            <a:ext cx="13971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probes</a:t>
            </a:r>
            <a:endParaRPr/>
          </a:p>
        </p:txBody>
      </p:sp>
      <p:sp>
        <p:nvSpPr>
          <p:cNvPr id="8615" name="Google Shape;8615;p53"/>
          <p:cNvSpPr txBox="1"/>
          <p:nvPr/>
        </p:nvSpPr>
        <p:spPr>
          <a:xfrm>
            <a:off x="4842700" y="5044156"/>
            <a:ext cx="13971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probes</a:t>
            </a:r>
            <a:endParaRPr/>
          </a:p>
        </p:txBody>
      </p:sp>
      <p:grpSp>
        <p:nvGrpSpPr>
          <p:cNvPr id="8616" name="Google Shape;8616;p53"/>
          <p:cNvGrpSpPr/>
          <p:nvPr/>
        </p:nvGrpSpPr>
        <p:grpSpPr>
          <a:xfrm>
            <a:off x="1934728" y="5072180"/>
            <a:ext cx="1027081" cy="688975"/>
            <a:chOff x="-44" y="1473"/>
            <a:chExt cx="981" cy="1105"/>
          </a:xfrm>
        </p:grpSpPr>
        <p:pic>
          <p:nvPicPr>
            <p:cNvPr id="8617" name="Google Shape;8617;p53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18" name="Google Shape;8618;p53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19" name="Google Shape;8619;p53"/>
          <p:cNvGrpSpPr/>
          <p:nvPr/>
        </p:nvGrpSpPr>
        <p:grpSpPr>
          <a:xfrm flipH="1">
            <a:off x="8177586" y="5110280"/>
            <a:ext cx="1051754" cy="669925"/>
            <a:chOff x="-44" y="1473"/>
            <a:chExt cx="981" cy="1105"/>
          </a:xfrm>
        </p:grpSpPr>
        <p:pic>
          <p:nvPicPr>
            <p:cNvPr id="8620" name="Google Shape;8620;p53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21" name="Google Shape;8621;p53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22" name="Google Shape;8622;p53"/>
          <p:cNvSpPr/>
          <p:nvPr/>
        </p:nvSpPr>
        <p:spPr>
          <a:xfrm>
            <a:off x="2868986" y="5356343"/>
            <a:ext cx="3135331" cy="403225"/>
          </a:xfrm>
          <a:custGeom>
            <a:avLst/>
            <a:gdLst/>
            <a:ahLst/>
            <a:cxnLst/>
            <a:rect l="l" t="t" r="r" b="b"/>
            <a:pathLst>
              <a:path w="1416" h="254" extrusionOk="0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3" name="Google Shape;8623;p53"/>
          <p:cNvSpPr/>
          <p:nvPr/>
        </p:nvSpPr>
        <p:spPr>
          <a:xfrm>
            <a:off x="2900736" y="5392855"/>
            <a:ext cx="584553" cy="419100"/>
          </a:xfrm>
          <a:custGeom>
            <a:avLst/>
            <a:gdLst/>
            <a:ahLst/>
            <a:cxnLst/>
            <a:rect l="l" t="t" r="r" b="b"/>
            <a:pathLst>
              <a:path w="264" h="264" extrusionOk="0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4" name="Google Shape;8624;p53"/>
          <p:cNvSpPr/>
          <p:nvPr/>
        </p:nvSpPr>
        <p:spPr>
          <a:xfrm>
            <a:off x="2894387" y="5307130"/>
            <a:ext cx="1877656" cy="474663"/>
          </a:xfrm>
          <a:custGeom>
            <a:avLst/>
            <a:gdLst/>
            <a:ahLst/>
            <a:cxnLst/>
            <a:rect l="l" t="t" r="r" b="b"/>
            <a:pathLst>
              <a:path w="848" h="299" extrusionOk="0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5" name="Google Shape;8625;p53"/>
          <p:cNvGrpSpPr/>
          <p:nvPr/>
        </p:nvGrpSpPr>
        <p:grpSpPr>
          <a:xfrm>
            <a:off x="6096000" y="5229664"/>
            <a:ext cx="860625" cy="398511"/>
            <a:chOff x="7493876" y="2774731"/>
            <a:chExt cx="1481958" cy="894622"/>
          </a:xfrm>
        </p:grpSpPr>
        <p:sp>
          <p:nvSpPr>
            <p:cNvPr id="8626" name="Google Shape;8626;p5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627" name="Google Shape;8627;p5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628" name="Google Shape;8628;p5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629" name="Google Shape;8629;p5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0" name="Google Shape;8630;p5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1" name="Google Shape;8631;p5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2" name="Google Shape;8632;p5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633" name="Google Shape;8633;p53"/>
          <p:cNvSpPr txBox="1"/>
          <p:nvPr/>
        </p:nvSpPr>
        <p:spPr>
          <a:xfrm>
            <a:off x="909932" y="3067365"/>
            <a:ext cx="10342830" cy="1723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682625" marR="0" lvl="1" indent="-2254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sends three packets that will reach router </a:t>
            </a:r>
            <a:r>
              <a:rPr lang="en-US" sz="28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on path towards destination (with time-to-live field value of </a:t>
            </a:r>
            <a:r>
              <a:rPr lang="en-US" sz="28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682625" marR="0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router </a:t>
            </a:r>
            <a:r>
              <a:rPr lang="en-US" sz="28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return packets to sender</a:t>
            </a:r>
            <a:endParaRPr/>
          </a:p>
          <a:p>
            <a:pPr marL="682625" marR="0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sender measures time interval between transmission and reply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285EB-8B39-71E6-112A-8C6BDA1D6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D73ACF-92F6-F6D5-294B-8A1C2FEC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55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0" name="Google Shape;8640;p54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 dirty="0"/>
              <a:t>Real Internet delays and routes (Lab)</a:t>
            </a:r>
            <a:endParaRPr sz="4400" dirty="0"/>
          </a:p>
        </p:txBody>
      </p:sp>
      <p:sp>
        <p:nvSpPr>
          <p:cNvPr id="8641" name="Google Shape;8641;p54"/>
          <p:cNvSpPr txBox="1"/>
          <p:nvPr/>
        </p:nvSpPr>
        <p:spPr>
          <a:xfrm>
            <a:off x="1663495" y="2282978"/>
            <a:ext cx="8229600" cy="394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 cs-gw (128.119.240.254)  1 ms  1 ms  2 ms</a:t>
            </a:r>
            <a:endParaRPr/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 border1-rt-fa5-1-0.gw.umass.edu (128.119.3.145)  1 ms  1 ms  2 ms</a:t>
            </a:r>
            <a:endParaRPr/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 cht-vbns.gw.umass.edu (128.119.3.130)  6 ms 5 ms 5 ms</a:t>
            </a:r>
            <a:endParaRPr/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 jn1-at1-0-0-19.wor.vbns.net (204.147.132.129)  16 ms 11 ms 13 ms </a:t>
            </a:r>
            <a:endParaRPr/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 jn1-so7-0-0-0.wae.vbns.net (204.147.136.136)  21 ms 18 ms 18 ms </a:t>
            </a:r>
            <a:endParaRPr/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 abilene-vbns.abilene.ucaid.edu (198.32.11.9)  22 ms  18 ms  22 ms</a:t>
            </a:r>
            <a:endParaRPr/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 nycm-wash.abilene.ucaid.edu (198.32.8.46)  22 ms  22 ms  22 ms</a:t>
            </a:r>
            <a:endParaRPr/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 62.40.103.253 (62.40.103.253)  104 ms 109 ms 106 ms</a:t>
            </a:r>
            <a:endParaRPr/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  de2-1.de1.de.geant.net (62.40.96.129)  109 ms 102 ms 104 ms</a:t>
            </a:r>
            <a:endParaRPr/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 de.fr1.fr.geant.net (62.40.96.50)  113 ms 121 ms 114 ms</a:t>
            </a:r>
            <a:endParaRPr/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  renater-gw.fr1.fr.geant.net (62.40.103.54)  112 ms  114 ms  112 ms</a:t>
            </a:r>
            <a:endParaRPr/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 nio-n2.cssi.renater.fr (193.51.206.13)  111 ms  114 ms  116 ms</a:t>
            </a:r>
            <a:endParaRPr/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  nice.cssi.renater.fr (195.220.98.102)  123 ms  125 ms  124 ms</a:t>
            </a:r>
            <a:endParaRPr/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  r3t2-nice.cssi.renater.fr (195.220.98.110)  126 ms  126 ms  124 ms</a:t>
            </a:r>
            <a:endParaRPr/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  eurecom-valbonne.r3t2.ft.net (193.48.50.54)  135 ms  128 ms  133 ms</a:t>
            </a:r>
            <a:endParaRPr/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  194.214.211.25 (194.214.211.25)  126 ms  128 ms  126 ms</a:t>
            </a:r>
            <a:endParaRPr/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  * * *</a:t>
            </a:r>
            <a:endParaRPr/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  * * *</a:t>
            </a:r>
            <a:endParaRPr/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  fantasia.eurecom.fr (193.55.113.142)  132 ms  128 ms  136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</a:t>
            </a:r>
            <a:endParaRPr/>
          </a:p>
        </p:txBody>
      </p:sp>
      <p:sp>
        <p:nvSpPr>
          <p:cNvPr id="8642" name="Google Shape;8642;p54"/>
          <p:cNvSpPr txBox="1"/>
          <p:nvPr/>
        </p:nvSpPr>
        <p:spPr>
          <a:xfrm>
            <a:off x="1684133" y="1091177"/>
            <a:ext cx="81930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traceroute: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gaia.cs.umass.edu to www.eurecom.fr</a:t>
            </a:r>
            <a:endParaRPr/>
          </a:p>
        </p:txBody>
      </p:sp>
      <p:sp>
        <p:nvSpPr>
          <p:cNvPr id="8643" name="Google Shape;8643;p54"/>
          <p:cNvSpPr txBox="1"/>
          <p:nvPr/>
        </p:nvSpPr>
        <p:spPr>
          <a:xfrm>
            <a:off x="1704770" y="6259665"/>
            <a:ext cx="65293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Do some traceroutes from exotic countries at www.traceroute.org</a:t>
            </a:r>
            <a:endParaRPr/>
          </a:p>
        </p:txBody>
      </p:sp>
      <p:grpSp>
        <p:nvGrpSpPr>
          <p:cNvPr id="8644" name="Google Shape;8644;p54"/>
          <p:cNvGrpSpPr/>
          <p:nvPr/>
        </p:nvGrpSpPr>
        <p:grpSpPr>
          <a:xfrm>
            <a:off x="2464209" y="5464534"/>
            <a:ext cx="7293694" cy="400110"/>
            <a:chOff x="2464209" y="5464534"/>
            <a:chExt cx="7293694" cy="400110"/>
          </a:xfrm>
        </p:grpSpPr>
        <p:sp>
          <p:nvSpPr>
            <p:cNvPr id="8645" name="Google Shape;8645;p54"/>
            <p:cNvSpPr txBox="1"/>
            <p:nvPr/>
          </p:nvSpPr>
          <p:spPr>
            <a:xfrm>
              <a:off x="3471403" y="5464534"/>
              <a:ext cx="6286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* means no response (probe lost, router not replying)</a:t>
              </a:r>
              <a:endParaRPr/>
            </a:p>
          </p:txBody>
        </p:sp>
        <p:cxnSp>
          <p:nvCxnSpPr>
            <p:cNvPr id="8646" name="Google Shape;8646;p54"/>
            <p:cNvCxnSpPr/>
            <p:nvPr/>
          </p:nvCxnSpPr>
          <p:spPr>
            <a:xfrm rot="10800000">
              <a:off x="2464209" y="5590849"/>
              <a:ext cx="1007194" cy="0"/>
            </a:xfrm>
            <a:prstGeom prst="straightConnector1">
              <a:avLst/>
            </a:prstGeom>
            <a:noFill/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8647" name="Google Shape;8647;p54"/>
          <p:cNvGrpSpPr/>
          <p:nvPr/>
        </p:nvGrpSpPr>
        <p:grpSpPr>
          <a:xfrm>
            <a:off x="1915886" y="1596610"/>
            <a:ext cx="9454526" cy="899847"/>
            <a:chOff x="1915886" y="1596610"/>
            <a:chExt cx="9454526" cy="899847"/>
          </a:xfrm>
        </p:grpSpPr>
        <p:sp>
          <p:nvSpPr>
            <p:cNvPr id="8648" name="Google Shape;8648;p54"/>
            <p:cNvSpPr txBox="1"/>
            <p:nvPr/>
          </p:nvSpPr>
          <p:spPr>
            <a:xfrm>
              <a:off x="5433162" y="1596610"/>
              <a:ext cx="5937250" cy="617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3 delay measurements from </a:t>
              </a:r>
              <a:endParaRPr/>
            </a:p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gaia.cs.umass.edu </a:t>
              </a:r>
              <a:r>
                <a:rPr lang="en-US" sz="20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to </a:t>
              </a:r>
              <a:r>
                <a:rPr lang="en-US" sz="18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cs-gw.cs.umass.edu </a:t>
              </a:r>
              <a:endParaRPr sz="20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649" name="Google Shape;8649;p54"/>
            <p:cNvCxnSpPr/>
            <p:nvPr/>
          </p:nvCxnSpPr>
          <p:spPr>
            <a:xfrm rot="10800000" flipH="1">
              <a:off x="4430508" y="1909915"/>
              <a:ext cx="671512" cy="41275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8650" name="Google Shape;8650;p54"/>
            <p:cNvCxnSpPr/>
            <p:nvPr/>
          </p:nvCxnSpPr>
          <p:spPr>
            <a:xfrm rot="10800000" flipH="1">
              <a:off x="4970258" y="1898803"/>
              <a:ext cx="139700" cy="404812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8651" name="Google Shape;8651;p54"/>
            <p:cNvCxnSpPr/>
            <p:nvPr/>
          </p:nvCxnSpPr>
          <p:spPr>
            <a:xfrm rot="10800000">
              <a:off x="5105195" y="1908328"/>
              <a:ext cx="366713" cy="390525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8652" name="Google Shape;8652;p54"/>
            <p:cNvCxnSpPr/>
            <p:nvPr/>
          </p:nvCxnSpPr>
          <p:spPr>
            <a:xfrm rot="10800000">
              <a:off x="5102020" y="1908328"/>
              <a:ext cx="512012" cy="0"/>
            </a:xfrm>
            <a:prstGeom prst="straightConnector1">
              <a:avLst/>
            </a:prstGeom>
            <a:noFill/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8653" name="Google Shape;8653;p54"/>
            <p:cNvSpPr/>
            <p:nvPr/>
          </p:nvSpPr>
          <p:spPr>
            <a:xfrm>
              <a:off x="1915886" y="2307771"/>
              <a:ext cx="638628" cy="188686"/>
            </a:xfrm>
            <a:prstGeom prst="rect">
              <a:avLst/>
            </a:prstGeom>
            <a:solidFill>
              <a:srgbClr val="FFFF00">
                <a:alpha val="3764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54" name="Google Shape;8654;p54"/>
          <p:cNvGrpSpPr/>
          <p:nvPr/>
        </p:nvGrpSpPr>
        <p:grpSpPr>
          <a:xfrm>
            <a:off x="1959429" y="2305498"/>
            <a:ext cx="10306229" cy="617861"/>
            <a:chOff x="1959429" y="2305498"/>
            <a:chExt cx="10306229" cy="617861"/>
          </a:xfrm>
        </p:grpSpPr>
        <p:sp>
          <p:nvSpPr>
            <p:cNvPr id="8655" name="Google Shape;8655;p54"/>
            <p:cNvSpPr txBox="1"/>
            <p:nvPr/>
          </p:nvSpPr>
          <p:spPr>
            <a:xfrm>
              <a:off x="8179566" y="2305498"/>
              <a:ext cx="4086092" cy="617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3 delay measurements</a:t>
              </a:r>
              <a:endParaRPr/>
            </a:p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to </a:t>
              </a:r>
              <a:r>
                <a:rPr lang="en-US" sz="18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border1-rt-fa5-1-0.gw.umass.edu </a:t>
              </a:r>
              <a:endParaRPr sz="20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656" name="Google Shape;8656;p54"/>
            <p:cNvCxnSpPr/>
            <p:nvPr/>
          </p:nvCxnSpPr>
          <p:spPr>
            <a:xfrm rot="10800000">
              <a:off x="8136140" y="2591761"/>
              <a:ext cx="738960" cy="0"/>
            </a:xfrm>
            <a:prstGeom prst="straightConnector1">
              <a:avLst/>
            </a:prstGeom>
            <a:noFill/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8657" name="Google Shape;8657;p54"/>
            <p:cNvSpPr/>
            <p:nvPr/>
          </p:nvSpPr>
          <p:spPr>
            <a:xfrm>
              <a:off x="1959429" y="2525486"/>
              <a:ext cx="2975428" cy="159657"/>
            </a:xfrm>
            <a:prstGeom prst="rect">
              <a:avLst/>
            </a:prstGeom>
            <a:solidFill>
              <a:srgbClr val="FFFF00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58" name="Google Shape;8658;p54"/>
          <p:cNvGrpSpPr/>
          <p:nvPr/>
        </p:nvGrpSpPr>
        <p:grpSpPr>
          <a:xfrm>
            <a:off x="7046686" y="4088438"/>
            <a:ext cx="4427559" cy="617861"/>
            <a:chOff x="7046686" y="4088438"/>
            <a:chExt cx="4427559" cy="617861"/>
          </a:xfrm>
        </p:grpSpPr>
        <p:grpSp>
          <p:nvGrpSpPr>
            <p:cNvPr id="8659" name="Google Shape;8659;p54"/>
            <p:cNvGrpSpPr/>
            <p:nvPr/>
          </p:nvGrpSpPr>
          <p:grpSpPr>
            <a:xfrm>
              <a:off x="8136140" y="4088438"/>
              <a:ext cx="3338105" cy="617861"/>
              <a:chOff x="8136140" y="4088438"/>
              <a:chExt cx="3338105" cy="617861"/>
            </a:xfrm>
          </p:grpSpPr>
          <p:sp>
            <p:nvSpPr>
              <p:cNvPr id="8660" name="Google Shape;8660;p54"/>
              <p:cNvSpPr txBox="1"/>
              <p:nvPr/>
            </p:nvSpPr>
            <p:spPr>
              <a:xfrm>
                <a:off x="8731045" y="4088438"/>
                <a:ext cx="2743200" cy="6178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000"/>
                  <a:buFont typeface="Calibri"/>
                  <a:buNone/>
                </a:pPr>
                <a:r>
                  <a:rPr lang="en-US" sz="2000" b="0" i="0" u="none" strike="noStrike" cap="non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looks like delays </a:t>
                </a:r>
                <a:r>
                  <a:rPr lang="en-US" sz="2000" b="0" i="1" u="none" strike="noStrike" cap="non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decrease</a:t>
                </a:r>
                <a:r>
                  <a:rPr lang="en-US" sz="2000" b="0" i="0" u="none" strike="noStrike" cap="non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! Why?</a:t>
                </a:r>
                <a:endParaRPr/>
              </a:p>
            </p:txBody>
          </p:sp>
          <p:cxnSp>
            <p:nvCxnSpPr>
              <p:cNvPr id="8661" name="Google Shape;8661;p54"/>
              <p:cNvCxnSpPr/>
              <p:nvPr/>
            </p:nvCxnSpPr>
            <p:spPr>
              <a:xfrm rot="10800000">
                <a:off x="8136140" y="4381712"/>
                <a:ext cx="73896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8662" name="Google Shape;8662;p54"/>
            <p:cNvSpPr/>
            <p:nvPr/>
          </p:nvSpPr>
          <p:spPr>
            <a:xfrm>
              <a:off x="7402286" y="4223657"/>
              <a:ext cx="725714" cy="261257"/>
            </a:xfrm>
            <a:prstGeom prst="rect">
              <a:avLst/>
            </a:prstGeom>
            <a:solidFill>
              <a:srgbClr val="FFFF00">
                <a:alpha val="4078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3" name="Google Shape;8663;p54"/>
            <p:cNvSpPr/>
            <p:nvPr/>
          </p:nvSpPr>
          <p:spPr>
            <a:xfrm>
              <a:off x="7046686" y="4419600"/>
              <a:ext cx="725714" cy="261257"/>
            </a:xfrm>
            <a:prstGeom prst="rect">
              <a:avLst/>
            </a:prstGeom>
            <a:solidFill>
              <a:srgbClr val="FFFF00">
                <a:alpha val="4078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64" name="Google Shape;8664;p54"/>
          <p:cNvGrpSpPr/>
          <p:nvPr/>
        </p:nvGrpSpPr>
        <p:grpSpPr>
          <a:xfrm>
            <a:off x="1937658" y="3381528"/>
            <a:ext cx="8901587" cy="508300"/>
            <a:chOff x="1937658" y="3381528"/>
            <a:chExt cx="8901587" cy="508300"/>
          </a:xfrm>
        </p:grpSpPr>
        <p:grpSp>
          <p:nvGrpSpPr>
            <p:cNvPr id="8665" name="Google Shape;8665;p54"/>
            <p:cNvGrpSpPr/>
            <p:nvPr/>
          </p:nvGrpSpPr>
          <p:grpSpPr>
            <a:xfrm>
              <a:off x="1937658" y="3381528"/>
              <a:ext cx="8901587" cy="460375"/>
              <a:chOff x="1937658" y="3381528"/>
              <a:chExt cx="8901587" cy="460375"/>
            </a:xfrm>
          </p:grpSpPr>
          <p:sp>
            <p:nvSpPr>
              <p:cNvPr id="8666" name="Google Shape;8666;p54"/>
              <p:cNvSpPr/>
              <p:nvPr/>
            </p:nvSpPr>
            <p:spPr>
              <a:xfrm>
                <a:off x="7051470" y="3595840"/>
                <a:ext cx="1012825" cy="246063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55" extrusionOk="0">
                    <a:moveTo>
                      <a:pt x="593" y="0"/>
                    </a:moveTo>
                    <a:cubicBezTo>
                      <a:pt x="607" y="9"/>
                      <a:pt x="621" y="18"/>
                      <a:pt x="623" y="38"/>
                    </a:cubicBezTo>
                    <a:cubicBezTo>
                      <a:pt x="625" y="58"/>
                      <a:pt x="638" y="104"/>
                      <a:pt x="608" y="123"/>
                    </a:cubicBezTo>
                    <a:cubicBezTo>
                      <a:pt x="578" y="142"/>
                      <a:pt x="547" y="153"/>
                      <a:pt x="446" y="154"/>
                    </a:cubicBezTo>
                    <a:cubicBezTo>
                      <a:pt x="345" y="155"/>
                      <a:pt x="72" y="133"/>
                      <a:pt x="0" y="130"/>
                    </a:cubicBezTo>
                  </a:path>
                </a:pathLst>
              </a:custGeom>
              <a:noFill/>
              <a:ln w="19050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7" name="Google Shape;8667;p54"/>
              <p:cNvSpPr txBox="1"/>
              <p:nvPr/>
            </p:nvSpPr>
            <p:spPr>
              <a:xfrm>
                <a:off x="8096045" y="3381528"/>
                <a:ext cx="27432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000"/>
                  <a:buFont typeface="Calibri"/>
                  <a:buNone/>
                </a:pPr>
                <a:r>
                  <a:rPr lang="en-US" sz="2000" b="0" i="0" u="none" strike="noStrike" cap="non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trans-oceanic link</a:t>
                </a:r>
                <a:endParaRPr/>
              </a:p>
            </p:txBody>
          </p:sp>
          <p:sp>
            <p:nvSpPr>
              <p:cNvPr id="8668" name="Google Shape;8668;p54"/>
              <p:cNvSpPr/>
              <p:nvPr/>
            </p:nvSpPr>
            <p:spPr>
              <a:xfrm>
                <a:off x="1937658" y="3519717"/>
                <a:ext cx="2750456" cy="123370"/>
              </a:xfrm>
              <a:prstGeom prst="rect">
                <a:avLst/>
              </a:prstGeom>
              <a:solidFill>
                <a:srgbClr val="FFFF00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9" name="Google Shape;8669;p54"/>
              <p:cNvSpPr/>
              <p:nvPr/>
            </p:nvSpPr>
            <p:spPr>
              <a:xfrm>
                <a:off x="2002973" y="3686630"/>
                <a:ext cx="1306284" cy="145141"/>
              </a:xfrm>
              <a:prstGeom prst="rect">
                <a:avLst/>
              </a:prstGeom>
              <a:solidFill>
                <a:srgbClr val="FFFF00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670" name="Google Shape;8670;p54"/>
            <p:cNvSpPr/>
            <p:nvPr/>
          </p:nvSpPr>
          <p:spPr>
            <a:xfrm>
              <a:off x="7315200" y="3468914"/>
              <a:ext cx="667657" cy="203200"/>
            </a:xfrm>
            <a:prstGeom prst="rect">
              <a:avLst/>
            </a:prstGeom>
            <a:solidFill>
              <a:srgbClr val="FFFF00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1" name="Google Shape;8671;p54"/>
            <p:cNvSpPr/>
            <p:nvPr/>
          </p:nvSpPr>
          <p:spPr>
            <a:xfrm>
              <a:off x="6320972" y="3679371"/>
              <a:ext cx="776514" cy="210457"/>
            </a:xfrm>
            <a:prstGeom prst="rect">
              <a:avLst/>
            </a:prstGeom>
            <a:solidFill>
              <a:srgbClr val="FFFF00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9A140-8C29-C1A4-DE0D-C5B68A12F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61093-B183-0844-3D79-EB28B139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56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6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6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6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78" name="Google Shape;8678;p55"/>
          <p:cNvGrpSpPr/>
          <p:nvPr/>
        </p:nvGrpSpPr>
        <p:grpSpPr>
          <a:xfrm>
            <a:off x="4551470" y="4236503"/>
            <a:ext cx="1463604" cy="737240"/>
            <a:chOff x="7493876" y="2774731"/>
            <a:chExt cx="1481958" cy="894622"/>
          </a:xfrm>
        </p:grpSpPr>
        <p:sp>
          <p:nvSpPr>
            <p:cNvPr id="8679" name="Google Shape;8679;p55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680" name="Google Shape;8680;p5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681" name="Google Shape;8681;p5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682" name="Google Shape;8682;p5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3" name="Google Shape;8683;p5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4" name="Google Shape;8684;p5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5" name="Google Shape;8685;p5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686" name="Google Shape;8686;p55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Packet loss</a:t>
            </a:r>
            <a:endParaRPr sz="4400"/>
          </a:p>
        </p:txBody>
      </p:sp>
      <p:sp>
        <p:nvSpPr>
          <p:cNvPr id="8687" name="Google Shape;8687;p55"/>
          <p:cNvSpPr txBox="1"/>
          <p:nvPr/>
        </p:nvSpPr>
        <p:spPr>
          <a:xfrm>
            <a:off x="975618" y="1391460"/>
            <a:ext cx="10214897" cy="7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7338" marR="0" lvl="0" indent="-2873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queue (buffer) preceding link in buffer has finite capacity</a:t>
            </a:r>
            <a:endParaRPr lang="en-US" dirty="0"/>
          </a:p>
        </p:txBody>
      </p:sp>
      <p:sp>
        <p:nvSpPr>
          <p:cNvPr id="8688" name="Google Shape;8688;p55"/>
          <p:cNvSpPr/>
          <p:nvPr/>
        </p:nvSpPr>
        <p:spPr>
          <a:xfrm>
            <a:off x="4638675" y="4485753"/>
            <a:ext cx="1198563" cy="263525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89" name="Google Shape;8689;p55"/>
          <p:cNvCxnSpPr/>
          <p:nvPr/>
        </p:nvCxnSpPr>
        <p:spPr>
          <a:xfrm>
            <a:off x="3946525" y="4252390"/>
            <a:ext cx="698500" cy="33337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90" name="Google Shape;8690;p55"/>
          <p:cNvCxnSpPr/>
          <p:nvPr/>
        </p:nvCxnSpPr>
        <p:spPr>
          <a:xfrm rot="10800000" flipH="1">
            <a:off x="4235450" y="4646090"/>
            <a:ext cx="411163" cy="52546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91" name="Google Shape;8691;p55"/>
          <p:cNvCxnSpPr/>
          <p:nvPr/>
        </p:nvCxnSpPr>
        <p:spPr>
          <a:xfrm>
            <a:off x="5832475" y="4649265"/>
            <a:ext cx="1933575" cy="952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92" name="Google Shape;8692;p55"/>
          <p:cNvSpPr/>
          <p:nvPr/>
        </p:nvSpPr>
        <p:spPr>
          <a:xfrm>
            <a:off x="6751638" y="4449240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3" name="Google Shape;8693;p55"/>
          <p:cNvSpPr/>
          <p:nvPr/>
        </p:nvSpPr>
        <p:spPr>
          <a:xfrm>
            <a:off x="5499100" y="4520678"/>
            <a:ext cx="147638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4" name="Google Shape;8694;p55"/>
          <p:cNvSpPr/>
          <p:nvPr/>
        </p:nvSpPr>
        <p:spPr>
          <a:xfrm>
            <a:off x="5661025" y="4520678"/>
            <a:ext cx="147638" cy="200025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5" name="Google Shape;8695;p55"/>
          <p:cNvSpPr txBox="1"/>
          <p:nvPr/>
        </p:nvSpPr>
        <p:spPr>
          <a:xfrm>
            <a:off x="2963863" y="3780903"/>
            <a:ext cx="362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8696" name="Google Shape;8696;p55"/>
          <p:cNvSpPr txBox="1"/>
          <p:nvPr/>
        </p:nvSpPr>
        <p:spPr>
          <a:xfrm>
            <a:off x="3284538" y="4766740"/>
            <a:ext cx="3513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8697" name="Google Shape;8697;p55"/>
          <p:cNvSpPr txBox="1"/>
          <p:nvPr/>
        </p:nvSpPr>
        <p:spPr>
          <a:xfrm>
            <a:off x="6311900" y="3690415"/>
            <a:ext cx="27907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packet being transmitted</a:t>
            </a:r>
            <a:endParaRPr/>
          </a:p>
        </p:txBody>
      </p:sp>
      <p:cxnSp>
        <p:nvCxnSpPr>
          <p:cNvPr id="8698" name="Google Shape;8698;p55"/>
          <p:cNvCxnSpPr/>
          <p:nvPr/>
        </p:nvCxnSpPr>
        <p:spPr>
          <a:xfrm flipH="1">
            <a:off x="5875338" y="3982515"/>
            <a:ext cx="681037" cy="56515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99" name="Google Shape;8699;p55"/>
          <p:cNvSpPr/>
          <p:nvPr/>
        </p:nvSpPr>
        <p:spPr>
          <a:xfrm>
            <a:off x="5335588" y="4519090"/>
            <a:ext cx="147637" cy="200025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0" name="Google Shape;8700;p55"/>
          <p:cNvSpPr/>
          <p:nvPr/>
        </p:nvSpPr>
        <p:spPr>
          <a:xfrm>
            <a:off x="5173663" y="4522265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1" name="Google Shape;8701;p55"/>
          <p:cNvSpPr/>
          <p:nvPr/>
        </p:nvSpPr>
        <p:spPr>
          <a:xfrm>
            <a:off x="5008563" y="4519090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2" name="Google Shape;8702;p55"/>
          <p:cNvSpPr/>
          <p:nvPr/>
        </p:nvSpPr>
        <p:spPr>
          <a:xfrm>
            <a:off x="4845050" y="4519090"/>
            <a:ext cx="147638" cy="200025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3" name="Google Shape;8703;p55"/>
          <p:cNvSpPr/>
          <p:nvPr/>
        </p:nvSpPr>
        <p:spPr>
          <a:xfrm>
            <a:off x="4679950" y="4520678"/>
            <a:ext cx="147638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4" name="Google Shape;8704;p55"/>
          <p:cNvSpPr/>
          <p:nvPr/>
        </p:nvSpPr>
        <p:spPr>
          <a:xfrm>
            <a:off x="4651375" y="4496865"/>
            <a:ext cx="1171575" cy="2428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5" name="Google Shape;8705;p55"/>
          <p:cNvSpPr txBox="1"/>
          <p:nvPr/>
        </p:nvSpPr>
        <p:spPr>
          <a:xfrm>
            <a:off x="4499629" y="3509440"/>
            <a:ext cx="1624291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buffer </a:t>
            </a:r>
            <a:endParaRPr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(waiting area)</a:t>
            </a:r>
            <a:endParaRPr/>
          </a:p>
        </p:txBody>
      </p:sp>
      <p:cxnSp>
        <p:nvCxnSpPr>
          <p:cNvPr id="8706" name="Google Shape;8706;p55"/>
          <p:cNvCxnSpPr/>
          <p:nvPr/>
        </p:nvCxnSpPr>
        <p:spPr>
          <a:xfrm>
            <a:off x="4784725" y="4117453"/>
            <a:ext cx="0" cy="333375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07" name="Google Shape;8707;p55"/>
          <p:cNvGrpSpPr/>
          <p:nvPr/>
        </p:nvGrpSpPr>
        <p:grpSpPr>
          <a:xfrm>
            <a:off x="3140075" y="3801540"/>
            <a:ext cx="820738" cy="688975"/>
            <a:chOff x="-44" y="1473"/>
            <a:chExt cx="981" cy="1105"/>
          </a:xfrm>
        </p:grpSpPr>
        <p:pic>
          <p:nvPicPr>
            <p:cNvPr id="8708" name="Google Shape;8708;p55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09" name="Google Shape;8709;p55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10" name="Google Shape;8710;p55"/>
          <p:cNvGrpSpPr/>
          <p:nvPr/>
        </p:nvGrpSpPr>
        <p:grpSpPr>
          <a:xfrm>
            <a:off x="3468688" y="4792140"/>
            <a:ext cx="820737" cy="688975"/>
            <a:chOff x="-44" y="1473"/>
            <a:chExt cx="981" cy="1105"/>
          </a:xfrm>
        </p:grpSpPr>
        <p:pic>
          <p:nvPicPr>
            <p:cNvPr id="8711" name="Google Shape;8711;p55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12" name="Google Shape;8712;p55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14" name="Google Shape;8714;p55"/>
          <p:cNvGrpSpPr/>
          <p:nvPr/>
        </p:nvGrpSpPr>
        <p:grpSpPr>
          <a:xfrm>
            <a:off x="971989" y="1867073"/>
            <a:ext cx="10214897" cy="3871598"/>
            <a:chOff x="971989" y="1867073"/>
            <a:chExt cx="10214897" cy="3871598"/>
          </a:xfrm>
        </p:grpSpPr>
        <p:grpSp>
          <p:nvGrpSpPr>
            <p:cNvPr id="8715" name="Google Shape;8715;p55"/>
            <p:cNvGrpSpPr/>
            <p:nvPr/>
          </p:nvGrpSpPr>
          <p:grpSpPr>
            <a:xfrm>
              <a:off x="4381500" y="4714353"/>
              <a:ext cx="2873096" cy="1024318"/>
              <a:chOff x="4381500" y="4714353"/>
              <a:chExt cx="2873096" cy="1024318"/>
            </a:xfrm>
          </p:grpSpPr>
          <p:sp>
            <p:nvSpPr>
              <p:cNvPr id="8716" name="Google Shape;8716;p55"/>
              <p:cNvSpPr/>
              <p:nvPr/>
            </p:nvSpPr>
            <p:spPr>
              <a:xfrm>
                <a:off x="4411663" y="4868340"/>
                <a:ext cx="147637" cy="200025"/>
              </a:xfrm>
              <a:prstGeom prst="rect">
                <a:avLst/>
              </a:prstGeom>
              <a:solidFill>
                <a:srgbClr val="3333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717" name="Google Shape;8717;p55"/>
              <p:cNvCxnSpPr/>
              <p:nvPr/>
            </p:nvCxnSpPr>
            <p:spPr>
              <a:xfrm rot="10800000" flipH="1">
                <a:off x="4381500" y="4714353"/>
                <a:ext cx="106363" cy="14605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718" name="Google Shape;8718;p55"/>
              <p:cNvCxnSpPr/>
              <p:nvPr/>
            </p:nvCxnSpPr>
            <p:spPr>
              <a:xfrm rot="10800000">
                <a:off x="4638675" y="4988990"/>
                <a:ext cx="687388" cy="331788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719" name="Google Shape;8719;p55"/>
              <p:cNvSpPr txBox="1"/>
              <p:nvPr/>
            </p:nvSpPr>
            <p:spPr>
              <a:xfrm>
                <a:off x="5254625" y="5147740"/>
                <a:ext cx="1999971" cy="590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000"/>
                  <a:buFont typeface="Calibri"/>
                  <a:buNone/>
                </a:pPr>
                <a:r>
                  <a:rPr lang="en-US" sz="2000" b="0" i="0" u="none" strike="noStrike" cap="non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packet arriving to</a:t>
                </a:r>
                <a:endParaRPr/>
              </a:p>
              <a:p>
                <a:pPr marL="0" marR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000"/>
                  <a:buFont typeface="Calibri"/>
                  <a:buNone/>
                </a:pPr>
                <a:r>
                  <a:rPr lang="en-US" sz="2000" b="0" i="0" u="none" strike="noStrike" cap="non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full buffer is </a:t>
                </a:r>
                <a:r>
                  <a:rPr lang="en-US" sz="2000" b="0" i="1" u="none" strike="noStrike" cap="non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lost</a:t>
                </a:r>
                <a:endParaRPr/>
              </a:p>
            </p:txBody>
          </p:sp>
        </p:grpSp>
        <p:sp>
          <p:nvSpPr>
            <p:cNvPr id="8720" name="Google Shape;8720;p55"/>
            <p:cNvSpPr txBox="1"/>
            <p:nvPr/>
          </p:nvSpPr>
          <p:spPr>
            <a:xfrm>
              <a:off x="971989" y="1867073"/>
              <a:ext cx="10214897" cy="21179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287338" marR="0" lvl="0" indent="-28733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3"/>
                </a:buClr>
                <a:buSzPts val="2800"/>
                <a:buFont typeface="Noto Sans Symbols"/>
                <a:buChar char="▪"/>
              </a:pPr>
              <a:r>
                <a:rPr lang="en-US" sz="28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 arriving to full queue dropped (lost)</a:t>
              </a:r>
              <a:endParaRPr lang="en-US" dirty="0"/>
            </a:p>
            <a:p>
              <a:pPr marL="287338" marR="0" lvl="0" indent="-287338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Pts val="2800"/>
                <a:buFont typeface="Noto Sans Symbols"/>
                <a:buChar char="▪"/>
              </a:pPr>
              <a:r>
                <a:rPr lang="en-US" sz="28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lost packet may be retransmitted by previous node, by source end system, or not at all</a:t>
              </a:r>
              <a:endParaRPr lang="en-US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52EAA-0E95-C76B-12AE-DFB834223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F4593-80FC-4AEC-AD6C-B86F0506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57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27" name="Google Shape;8727;p56"/>
          <p:cNvCxnSpPr/>
          <p:nvPr/>
        </p:nvCxnSpPr>
        <p:spPr>
          <a:xfrm>
            <a:off x="3004779" y="4303069"/>
            <a:ext cx="6316663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28" name="Google Shape;8728;p56"/>
          <p:cNvGrpSpPr/>
          <p:nvPr/>
        </p:nvGrpSpPr>
        <p:grpSpPr>
          <a:xfrm>
            <a:off x="4551470" y="3926211"/>
            <a:ext cx="1463604" cy="737240"/>
            <a:chOff x="7493876" y="2774731"/>
            <a:chExt cx="1481958" cy="894622"/>
          </a:xfrm>
        </p:grpSpPr>
        <p:sp>
          <p:nvSpPr>
            <p:cNvPr id="8729" name="Google Shape;8729;p5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730" name="Google Shape;8730;p5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731" name="Google Shape;8731;p5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732" name="Google Shape;8732;p5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3" name="Google Shape;8733;p5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4" name="Google Shape;8734;p5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5" name="Google Shape;8735;p5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736" name="Google Shape;8736;p56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Throughput</a:t>
            </a:r>
            <a:endParaRPr sz="4400"/>
          </a:p>
        </p:txBody>
      </p:sp>
      <p:sp>
        <p:nvSpPr>
          <p:cNvPr id="8737" name="Google Shape;8737;p56"/>
          <p:cNvSpPr txBox="1"/>
          <p:nvPr/>
        </p:nvSpPr>
        <p:spPr>
          <a:xfrm>
            <a:off x="989013" y="1359295"/>
            <a:ext cx="10973804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7338" marR="0" lvl="0" indent="-2873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throughput: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rate (bits/time unit) at which bits are being sent from sender to receiver</a:t>
            </a:r>
            <a:endParaRPr/>
          </a:p>
          <a:p>
            <a:pPr marL="682625" marR="0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instantaneous: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rate at given point in time</a:t>
            </a:r>
            <a:endParaRPr/>
          </a:p>
          <a:p>
            <a:pPr marL="682625" marR="0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average: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rate over longer period of time</a:t>
            </a:r>
            <a:endParaRPr/>
          </a:p>
        </p:txBody>
      </p:sp>
      <p:sp>
        <p:nvSpPr>
          <p:cNvPr id="8738" name="Google Shape;8738;p56"/>
          <p:cNvSpPr/>
          <p:nvPr/>
        </p:nvSpPr>
        <p:spPr>
          <a:xfrm>
            <a:off x="1980004" y="3437555"/>
            <a:ext cx="500062" cy="581025"/>
          </a:xfrm>
          <a:prstGeom prst="can">
            <a:avLst>
              <a:gd name="adj" fmla="val 23491"/>
            </a:avLst>
          </a:prstGeom>
          <a:gradFill>
            <a:gsLst>
              <a:gs pos="0">
                <a:srgbClr val="000099"/>
              </a:gs>
              <a:gs pos="100000">
                <a:srgbClr val="FFFFFF"/>
              </a:gs>
            </a:gsLst>
            <a:lin ang="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739" name="Google Shape;8739;p56"/>
          <p:cNvGrpSpPr/>
          <p:nvPr/>
        </p:nvGrpSpPr>
        <p:grpSpPr>
          <a:xfrm>
            <a:off x="2538054" y="3844282"/>
            <a:ext cx="352425" cy="876300"/>
            <a:chOff x="4140" y="429"/>
            <a:chExt cx="1425" cy="2396"/>
          </a:xfrm>
        </p:grpSpPr>
        <p:sp>
          <p:nvSpPr>
            <p:cNvPr id="8740" name="Google Shape;8740;p56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1" name="Google Shape;8741;p56"/>
            <p:cNvSpPr/>
            <p:nvPr/>
          </p:nvSpPr>
          <p:spPr>
            <a:xfrm>
              <a:off x="4204" y="429"/>
              <a:ext cx="1046" cy="2283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2" name="Google Shape;8742;p56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3" name="Google Shape;8743;p56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4" name="Google Shape;8744;p56"/>
            <p:cNvSpPr/>
            <p:nvPr/>
          </p:nvSpPr>
          <p:spPr>
            <a:xfrm>
              <a:off x="4211" y="694"/>
              <a:ext cx="597" cy="4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45" name="Google Shape;8745;p56"/>
            <p:cNvGrpSpPr/>
            <p:nvPr/>
          </p:nvGrpSpPr>
          <p:grpSpPr>
            <a:xfrm>
              <a:off x="4750" y="668"/>
              <a:ext cx="578" cy="143"/>
              <a:chOff x="615" y="2568"/>
              <a:chExt cx="721" cy="137"/>
            </a:xfrm>
          </p:grpSpPr>
          <p:sp>
            <p:nvSpPr>
              <p:cNvPr id="8746" name="Google Shape;8746;p56"/>
              <p:cNvSpPr/>
              <p:nvPr/>
            </p:nvSpPr>
            <p:spPr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7" name="Google Shape;8747;p56"/>
              <p:cNvSpPr/>
              <p:nvPr/>
            </p:nvSpPr>
            <p:spPr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48" name="Google Shape;8748;p56"/>
            <p:cNvSpPr/>
            <p:nvPr/>
          </p:nvSpPr>
          <p:spPr>
            <a:xfrm>
              <a:off x="4223" y="1019"/>
              <a:ext cx="597" cy="4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49" name="Google Shape;8749;p56"/>
            <p:cNvGrpSpPr/>
            <p:nvPr/>
          </p:nvGrpSpPr>
          <p:grpSpPr>
            <a:xfrm>
              <a:off x="4749" y="993"/>
              <a:ext cx="578" cy="135"/>
              <a:chOff x="617" y="2567"/>
              <a:chExt cx="721" cy="140"/>
            </a:xfrm>
          </p:grpSpPr>
          <p:sp>
            <p:nvSpPr>
              <p:cNvPr id="8750" name="Google Shape;8750;p56"/>
              <p:cNvSpPr/>
              <p:nvPr/>
            </p:nvSpPr>
            <p:spPr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1" name="Google Shape;8751;p56"/>
              <p:cNvSpPr/>
              <p:nvPr/>
            </p:nvSpPr>
            <p:spPr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52" name="Google Shape;8752;p56"/>
            <p:cNvSpPr/>
            <p:nvPr/>
          </p:nvSpPr>
          <p:spPr>
            <a:xfrm>
              <a:off x="4217" y="1358"/>
              <a:ext cx="597" cy="4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3" name="Google Shape;8753;p56"/>
            <p:cNvSpPr/>
            <p:nvPr/>
          </p:nvSpPr>
          <p:spPr>
            <a:xfrm>
              <a:off x="4230" y="1653"/>
              <a:ext cx="597" cy="4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54" name="Google Shape;8754;p56"/>
            <p:cNvGrpSpPr/>
            <p:nvPr/>
          </p:nvGrpSpPr>
          <p:grpSpPr>
            <a:xfrm>
              <a:off x="4737" y="1627"/>
              <a:ext cx="578" cy="152"/>
              <a:chOff x="616" y="2568"/>
              <a:chExt cx="720" cy="140"/>
            </a:xfrm>
          </p:grpSpPr>
          <p:sp>
            <p:nvSpPr>
              <p:cNvPr id="8755" name="Google Shape;8755;p56"/>
              <p:cNvSpPr/>
              <p:nvPr/>
            </p:nvSpPr>
            <p:spPr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6" name="Google Shape;8756;p56"/>
              <p:cNvSpPr/>
              <p:nvPr/>
            </p:nvSpPr>
            <p:spPr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57" name="Google Shape;8757;p56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58" name="Google Shape;8758;p56"/>
            <p:cNvGrpSpPr/>
            <p:nvPr/>
          </p:nvGrpSpPr>
          <p:grpSpPr>
            <a:xfrm>
              <a:off x="4737" y="1327"/>
              <a:ext cx="584" cy="139"/>
              <a:chOff x="611" y="2568"/>
              <a:chExt cx="728" cy="139"/>
            </a:xfrm>
          </p:grpSpPr>
          <p:sp>
            <p:nvSpPr>
              <p:cNvPr id="8759" name="Google Shape;8759;p56"/>
              <p:cNvSpPr/>
              <p:nvPr/>
            </p:nvSpPr>
            <p:spPr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0" name="Google Shape;8760;p56"/>
              <p:cNvSpPr/>
              <p:nvPr/>
            </p:nvSpPr>
            <p:spPr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61" name="Google Shape;8761;p56"/>
            <p:cNvSpPr/>
            <p:nvPr/>
          </p:nvSpPr>
          <p:spPr>
            <a:xfrm>
              <a:off x="5250" y="429"/>
              <a:ext cx="71" cy="2287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2" name="Google Shape;8762;p56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3" name="Google Shape;8763;p56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4" name="Google Shape;8764;p56"/>
            <p:cNvSpPr/>
            <p:nvPr/>
          </p:nvSpPr>
          <p:spPr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5" name="Google Shape;8765;p56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6" name="Google Shape;8766;p56"/>
            <p:cNvSpPr/>
            <p:nvPr/>
          </p:nvSpPr>
          <p:spPr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7" name="Google Shape;8767;p56"/>
            <p:cNvSpPr/>
            <p:nvPr/>
          </p:nvSpPr>
          <p:spPr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8" name="Google Shape;8768;p56"/>
            <p:cNvSpPr/>
            <p:nvPr/>
          </p:nvSpPr>
          <p:spPr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9" name="Google Shape;8769;p56"/>
            <p:cNvSpPr/>
            <p:nvPr/>
          </p:nvSpPr>
          <p:spPr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0" name="Google Shape;8770;p56"/>
            <p:cNvSpPr/>
            <p:nvPr/>
          </p:nvSpPr>
          <p:spPr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1" name="Google Shape;8771;p56"/>
            <p:cNvSpPr/>
            <p:nvPr/>
          </p:nvSpPr>
          <p:spPr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72" name="Google Shape;8772;p56"/>
          <p:cNvGrpSpPr/>
          <p:nvPr/>
        </p:nvGrpSpPr>
        <p:grpSpPr>
          <a:xfrm flipH="1">
            <a:off x="9843242" y="3906194"/>
            <a:ext cx="1192212" cy="1171575"/>
            <a:chOff x="-44" y="1473"/>
            <a:chExt cx="981" cy="1105"/>
          </a:xfrm>
        </p:grpSpPr>
        <p:pic>
          <p:nvPicPr>
            <p:cNvPr id="8773" name="Google Shape;8773;p56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74" name="Google Shape;8774;p5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76" name="Google Shape;8776;p56"/>
          <p:cNvSpPr txBox="1"/>
          <p:nvPr/>
        </p:nvSpPr>
        <p:spPr>
          <a:xfrm>
            <a:off x="3097926" y="4758451"/>
            <a:ext cx="1722587" cy="722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 capacity</a:t>
            </a:r>
            <a:endParaRPr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</a:t>
            </a:r>
            <a:r>
              <a:rPr lang="en-US" sz="3200" b="0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bits/sec</a:t>
            </a:r>
            <a:endParaRPr/>
          </a:p>
        </p:txBody>
      </p:sp>
      <p:sp>
        <p:nvSpPr>
          <p:cNvPr id="8777" name="Google Shape;8777;p56"/>
          <p:cNvSpPr txBox="1"/>
          <p:nvPr/>
        </p:nvSpPr>
        <p:spPr>
          <a:xfrm>
            <a:off x="7217773" y="4761602"/>
            <a:ext cx="1722587" cy="722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 capacity</a:t>
            </a:r>
            <a:endParaRPr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</a:t>
            </a:r>
            <a:r>
              <a:rPr lang="en-US" sz="3200" b="0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bits/sec</a:t>
            </a:r>
            <a:endParaRPr/>
          </a:p>
        </p:txBody>
      </p:sp>
      <p:grpSp>
        <p:nvGrpSpPr>
          <p:cNvPr id="8778" name="Google Shape;8778;p56"/>
          <p:cNvGrpSpPr/>
          <p:nvPr/>
        </p:nvGrpSpPr>
        <p:grpSpPr>
          <a:xfrm>
            <a:off x="222476" y="4799065"/>
            <a:ext cx="9472613" cy="1668463"/>
            <a:chOff x="-601" y="3658"/>
            <a:chExt cx="5967" cy="1051"/>
          </a:xfrm>
        </p:grpSpPr>
        <p:sp>
          <p:nvSpPr>
            <p:cNvPr id="8779" name="Google Shape;8779;p56"/>
            <p:cNvSpPr txBox="1"/>
            <p:nvPr/>
          </p:nvSpPr>
          <p:spPr>
            <a:xfrm>
              <a:off x="-601" y="3893"/>
              <a:ext cx="1929" cy="8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server sends bits </a:t>
              </a:r>
              <a:endParaRPr sz="1400" dirty="0"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(fluid) into pipe server, </a:t>
              </a:r>
              <a:r>
                <a:rPr lang="en-US" b="0" i="0" u="none" strike="noStrike" cap="none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withh</a:t>
              </a:r>
              <a:endParaRPr lang="en-US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file of F bits </a:t>
              </a:r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send to client</a:t>
              </a:r>
              <a:endParaRPr lang="en-US" sz="1400" dirty="0"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80" name="Google Shape;8780;p56"/>
            <p:cNvSpPr txBox="1"/>
            <p:nvPr/>
          </p:nvSpPr>
          <p:spPr>
            <a:xfrm>
              <a:off x="1089" y="3661"/>
              <a:ext cx="1769" cy="6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Gill San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 </a:t>
              </a: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pipe that can carry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fluid at rate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24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3200" b="0" i="1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lang="en-US" sz="2400" b="0" i="1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bits/sec)</a:t>
              </a:r>
              <a:endParaRPr/>
            </a:p>
          </p:txBody>
        </p:sp>
        <p:sp>
          <p:nvSpPr>
            <p:cNvPr id="8781" name="Google Shape;8781;p56"/>
            <p:cNvSpPr txBox="1"/>
            <p:nvPr/>
          </p:nvSpPr>
          <p:spPr>
            <a:xfrm>
              <a:off x="3506" y="3658"/>
              <a:ext cx="1860" cy="6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pipe that can carry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fluid at rate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(R</a:t>
              </a:r>
              <a:r>
                <a:rPr lang="en-US" sz="3200" b="0" i="1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2400" b="0" i="1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bits/sec)</a:t>
              </a:r>
              <a:endParaRPr/>
            </a:p>
          </p:txBody>
        </p:sp>
      </p:grpSp>
      <p:grpSp>
        <p:nvGrpSpPr>
          <p:cNvPr id="8782" name="Google Shape;8782;p56"/>
          <p:cNvGrpSpPr/>
          <p:nvPr/>
        </p:nvGrpSpPr>
        <p:grpSpPr>
          <a:xfrm>
            <a:off x="2071325" y="3836340"/>
            <a:ext cx="7826653" cy="763669"/>
            <a:chOff x="2071325" y="4013900"/>
            <a:chExt cx="7826653" cy="763669"/>
          </a:xfrm>
        </p:grpSpPr>
        <p:sp>
          <p:nvSpPr>
            <p:cNvPr id="8783" name="Google Shape;8783;p56"/>
            <p:cNvSpPr/>
            <p:nvPr/>
          </p:nvSpPr>
          <p:spPr>
            <a:xfrm>
              <a:off x="9008978" y="4275842"/>
              <a:ext cx="889000" cy="485775"/>
            </a:xfrm>
            <a:prstGeom prst="rightArrow">
              <a:avLst>
                <a:gd name="adj1" fmla="val 50000"/>
                <a:gd name="adj2" fmla="val 45752"/>
              </a:avLst>
            </a:pr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w="9525" cap="flat" cmpd="sng">
              <a:solidFill>
                <a:srgbClr val="CC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8784" name="Google Shape;8784;p56"/>
            <p:cNvGrpSpPr/>
            <p:nvPr/>
          </p:nvGrpSpPr>
          <p:grpSpPr>
            <a:xfrm>
              <a:off x="3016469" y="4319954"/>
              <a:ext cx="2322512" cy="392112"/>
              <a:chOff x="2249" y="3430"/>
              <a:chExt cx="1389" cy="256"/>
            </a:xfrm>
          </p:grpSpPr>
          <p:sp>
            <p:nvSpPr>
              <p:cNvPr id="8785" name="Google Shape;8785;p56"/>
              <p:cNvSpPr/>
              <p:nvPr/>
            </p:nvSpPr>
            <p:spPr>
              <a:xfrm>
                <a:off x="3569" y="3433"/>
                <a:ext cx="69" cy="25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86" name="Google Shape;8786;p56"/>
              <p:cNvSpPr/>
              <p:nvPr/>
            </p:nvSpPr>
            <p:spPr>
              <a:xfrm>
                <a:off x="2275" y="3433"/>
                <a:ext cx="1326" cy="253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87" name="Google Shape;8787;p56"/>
              <p:cNvSpPr/>
              <p:nvPr/>
            </p:nvSpPr>
            <p:spPr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88" name="Google Shape;8788;p56"/>
              <p:cNvSpPr/>
              <p:nvPr/>
            </p:nvSpPr>
            <p:spPr>
              <a:xfrm>
                <a:off x="3562" y="3438"/>
                <a:ext cx="44" cy="246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8789" name="Google Shape;8789;p56"/>
            <p:cNvGrpSpPr/>
            <p:nvPr/>
          </p:nvGrpSpPr>
          <p:grpSpPr>
            <a:xfrm>
              <a:off x="6475852" y="4196543"/>
              <a:ext cx="2801937" cy="581026"/>
              <a:chOff x="2249" y="3430"/>
              <a:chExt cx="1389" cy="256"/>
            </a:xfrm>
          </p:grpSpPr>
          <p:sp>
            <p:nvSpPr>
              <p:cNvPr id="8790" name="Google Shape;8790;p56"/>
              <p:cNvSpPr/>
              <p:nvPr/>
            </p:nvSpPr>
            <p:spPr>
              <a:xfrm>
                <a:off x="3569" y="3433"/>
                <a:ext cx="69" cy="25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91" name="Google Shape;8791;p56"/>
              <p:cNvSpPr/>
              <p:nvPr/>
            </p:nvSpPr>
            <p:spPr>
              <a:xfrm>
                <a:off x="2275" y="3433"/>
                <a:ext cx="1326" cy="253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92" name="Google Shape;8792;p56"/>
              <p:cNvSpPr/>
              <p:nvPr/>
            </p:nvSpPr>
            <p:spPr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93" name="Google Shape;8793;p56"/>
              <p:cNvSpPr/>
              <p:nvPr/>
            </p:nvSpPr>
            <p:spPr>
              <a:xfrm>
                <a:off x="3562" y="3438"/>
                <a:ext cx="44" cy="246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8794" name="Google Shape;8794;p56"/>
            <p:cNvSpPr/>
            <p:nvPr/>
          </p:nvSpPr>
          <p:spPr>
            <a:xfrm>
              <a:off x="5295542" y="4258379"/>
              <a:ext cx="1279525" cy="485775"/>
            </a:xfrm>
            <a:prstGeom prst="rightArrow">
              <a:avLst>
                <a:gd name="adj1" fmla="val 50000"/>
                <a:gd name="adj2" fmla="val 65850"/>
              </a:avLst>
            </a:pr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w="9525" cap="flat" cmpd="sng">
              <a:solidFill>
                <a:srgbClr val="CC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95" name="Google Shape;8795;p56"/>
            <p:cNvSpPr/>
            <p:nvPr/>
          </p:nvSpPr>
          <p:spPr>
            <a:xfrm rot="10800000" flipH="1">
              <a:off x="2071329" y="4013904"/>
              <a:ext cx="974725" cy="7207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w="9525" cap="flat" cmpd="sng">
              <a:solidFill>
                <a:srgbClr val="CC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56"/>
            <p:cNvSpPr txBox="1"/>
            <p:nvPr/>
          </p:nvSpPr>
          <p:spPr>
            <a:xfrm flipH="1">
              <a:off x="2071325" y="4013900"/>
              <a:ext cx="974725" cy="720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797" name="Google Shape;8797;p56"/>
          <p:cNvCxnSpPr/>
          <p:nvPr/>
        </p:nvCxnSpPr>
        <p:spPr>
          <a:xfrm>
            <a:off x="2663444" y="4778604"/>
            <a:ext cx="0" cy="4992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798" name="Google Shape;8798;p56"/>
          <p:cNvCxnSpPr/>
          <p:nvPr/>
        </p:nvCxnSpPr>
        <p:spPr>
          <a:xfrm>
            <a:off x="3671250" y="4393781"/>
            <a:ext cx="0" cy="4992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799" name="Google Shape;8799;p56"/>
          <p:cNvCxnSpPr/>
          <p:nvPr/>
        </p:nvCxnSpPr>
        <p:spPr>
          <a:xfrm>
            <a:off x="7773171" y="4397326"/>
            <a:ext cx="0" cy="4992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15096-9523-0AE1-2E75-D3F3FC76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84ACD8-FFDC-A291-4AEC-6CAB461E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58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" name="Google Shape;8806;p57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Throughput</a:t>
            </a:r>
            <a:endParaRPr sz="4400"/>
          </a:p>
        </p:txBody>
      </p:sp>
      <p:grpSp>
        <p:nvGrpSpPr>
          <p:cNvPr id="8807" name="Google Shape;8807;p57"/>
          <p:cNvGrpSpPr/>
          <p:nvPr/>
        </p:nvGrpSpPr>
        <p:grpSpPr>
          <a:xfrm>
            <a:off x="4983726" y="4245735"/>
            <a:ext cx="912813" cy="415925"/>
            <a:chOff x="1871277" y="1576300"/>
            <a:chExt cx="1128371" cy="437861"/>
          </a:xfrm>
        </p:grpSpPr>
        <p:sp>
          <p:nvSpPr>
            <p:cNvPr id="8808" name="Google Shape;8808;p57"/>
            <p:cNvSpPr/>
            <p:nvPr/>
          </p:nvSpPr>
          <p:spPr>
            <a:xfrm rot="10800000" flipH="1">
              <a:off x="1874446" y="1694641"/>
              <a:ext cx="1125202" cy="319520"/>
            </a:xfrm>
            <a:prstGeom prst="ellipse">
              <a:avLst/>
            </a:prstGeom>
            <a:gradFill>
              <a:gsLst>
                <a:gs pos="0">
                  <a:srgbClr val="262699"/>
                </a:gs>
                <a:gs pos="52999">
                  <a:srgbClr val="8585E0"/>
                </a:gs>
                <a:gs pos="100000">
                  <a:srgbClr val="262699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80808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9" name="Google Shape;8809;p57"/>
            <p:cNvSpPr/>
            <p:nvPr/>
          </p:nvSpPr>
          <p:spPr>
            <a:xfrm>
              <a:off x="1871277" y="1740080"/>
              <a:ext cx="1128371" cy="115314"/>
            </a:xfrm>
            <a:prstGeom prst="rect">
              <a:avLst/>
            </a:prstGeom>
            <a:gradFill>
              <a:gsLst>
                <a:gs pos="0">
                  <a:srgbClr val="262699"/>
                </a:gs>
                <a:gs pos="52999">
                  <a:srgbClr val="8383E0"/>
                </a:gs>
                <a:gs pos="100000">
                  <a:srgbClr val="262699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0" name="Google Shape;8810;p57"/>
            <p:cNvSpPr/>
            <p:nvPr/>
          </p:nvSpPr>
          <p:spPr>
            <a:xfrm rot="10800000" flipH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80808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1" name="Google Shape;8811;p57"/>
            <p:cNvSpPr/>
            <p:nvPr/>
          </p:nvSpPr>
          <p:spPr>
            <a:xfrm>
              <a:off x="2159748" y="1673231"/>
              <a:ext cx="547504" cy="160438"/>
            </a:xfrm>
            <a:custGeom>
              <a:avLst/>
              <a:gdLst/>
              <a:ahLst/>
              <a:cxnLst/>
              <a:rect l="l" t="t" r="r" b="b"/>
              <a:pathLst>
                <a:path w="3076069" h="1321259" extrusionOk="0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8383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2" name="Google Shape;8812;p57"/>
            <p:cNvSpPr/>
            <p:nvPr/>
          </p:nvSpPr>
          <p:spPr>
            <a:xfrm>
              <a:off x="2102655" y="1633103"/>
              <a:ext cx="662444" cy="111241"/>
            </a:xfrm>
            <a:custGeom>
              <a:avLst/>
              <a:gdLst/>
              <a:ahLst/>
              <a:cxnLst/>
              <a:rect l="l" t="t" r="r" b="b"/>
              <a:pathLst>
                <a:path w="3723451" h="932950" extrusionOk="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3" name="Google Shape;8813;p57"/>
            <p:cNvSpPr/>
            <p:nvPr/>
          </p:nvSpPr>
          <p:spPr>
            <a:xfrm>
              <a:off x="2536889" y="1727776"/>
              <a:ext cx="244057" cy="97040"/>
            </a:xfrm>
            <a:custGeom>
              <a:avLst/>
              <a:gdLst/>
              <a:ahLst/>
              <a:cxnLst/>
              <a:rect l="l" t="t" r="r" b="b"/>
              <a:pathLst>
                <a:path w="1366596" h="809868" extrusionOk="0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4" name="Google Shape;8814;p57"/>
            <p:cNvSpPr/>
            <p:nvPr/>
          </p:nvSpPr>
          <p:spPr>
            <a:xfrm>
              <a:off x="2089977" y="1730144"/>
              <a:ext cx="240888" cy="97039"/>
            </a:xfrm>
            <a:custGeom>
              <a:avLst/>
              <a:gdLst/>
              <a:ahLst/>
              <a:cxnLst/>
              <a:rect l="l" t="t" r="r" b="b"/>
              <a:pathLst>
                <a:path w="1348191" h="791462" extrusionOk="0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815" name="Google Shape;8815;p57"/>
            <p:cNvCxnSpPr>
              <a:endCxn id="8810" idx="2"/>
            </p:cNvCxnSpPr>
            <p:nvPr/>
          </p:nvCxnSpPr>
          <p:spPr>
            <a:xfrm rot="10800000">
              <a:off x="1871277" y="1736060"/>
              <a:ext cx="3300" cy="12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5" dist="19939" dir="5400000" algn="tl" rotWithShape="0">
                <a:srgbClr val="808080">
                  <a:alpha val="37647"/>
                </a:srgbClr>
              </a:outerShdw>
            </a:effectLst>
          </p:spPr>
        </p:cxnSp>
        <p:cxnSp>
          <p:nvCxnSpPr>
            <p:cNvPr id="8816" name="Google Shape;8816;p57"/>
            <p:cNvCxnSpPr/>
            <p:nvPr/>
          </p:nvCxnSpPr>
          <p:spPr>
            <a:xfrm rot="10800000">
              <a:off x="2996477" y="1734877"/>
              <a:ext cx="3171" cy="123074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5" dist="19939" dir="5400000" algn="tl" rotWithShape="0">
                <a:srgbClr val="808080">
                  <a:alpha val="37647"/>
                </a:srgbClr>
              </a:outerShdw>
            </a:effectLst>
          </p:spPr>
        </p:cxnSp>
      </p:grpSp>
      <p:grpSp>
        <p:nvGrpSpPr>
          <p:cNvPr id="8817" name="Google Shape;8817;p57"/>
          <p:cNvGrpSpPr/>
          <p:nvPr/>
        </p:nvGrpSpPr>
        <p:grpSpPr>
          <a:xfrm>
            <a:off x="4937689" y="2318255"/>
            <a:ext cx="911225" cy="415925"/>
            <a:chOff x="1871277" y="1576300"/>
            <a:chExt cx="1128371" cy="437861"/>
          </a:xfrm>
        </p:grpSpPr>
        <p:sp>
          <p:nvSpPr>
            <p:cNvPr id="8818" name="Google Shape;8818;p57"/>
            <p:cNvSpPr/>
            <p:nvPr/>
          </p:nvSpPr>
          <p:spPr>
            <a:xfrm rot="10800000" flipH="1">
              <a:off x="1874446" y="1694641"/>
              <a:ext cx="1125202" cy="319520"/>
            </a:xfrm>
            <a:prstGeom prst="ellipse">
              <a:avLst/>
            </a:prstGeom>
            <a:gradFill>
              <a:gsLst>
                <a:gs pos="0">
                  <a:srgbClr val="262699"/>
                </a:gs>
                <a:gs pos="52999">
                  <a:srgbClr val="8585E0"/>
                </a:gs>
                <a:gs pos="100000">
                  <a:srgbClr val="262699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80808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9" name="Google Shape;8819;p57"/>
            <p:cNvSpPr/>
            <p:nvPr/>
          </p:nvSpPr>
          <p:spPr>
            <a:xfrm>
              <a:off x="1871277" y="1740080"/>
              <a:ext cx="1128371" cy="115315"/>
            </a:xfrm>
            <a:prstGeom prst="rect">
              <a:avLst/>
            </a:prstGeom>
            <a:gradFill>
              <a:gsLst>
                <a:gs pos="0">
                  <a:srgbClr val="262699"/>
                </a:gs>
                <a:gs pos="52999">
                  <a:srgbClr val="8383E0"/>
                </a:gs>
                <a:gs pos="100000">
                  <a:srgbClr val="262699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0" name="Google Shape;8820;p57"/>
            <p:cNvSpPr/>
            <p:nvPr/>
          </p:nvSpPr>
          <p:spPr>
            <a:xfrm rot="10800000" flipH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80808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1" name="Google Shape;8821;p57"/>
            <p:cNvSpPr/>
            <p:nvPr/>
          </p:nvSpPr>
          <p:spPr>
            <a:xfrm>
              <a:off x="2160249" y="1673231"/>
              <a:ext cx="548460" cy="160438"/>
            </a:xfrm>
            <a:custGeom>
              <a:avLst/>
              <a:gdLst/>
              <a:ahLst/>
              <a:cxnLst/>
              <a:rect l="l" t="t" r="r" b="b"/>
              <a:pathLst>
                <a:path w="3076069" h="1321259" extrusionOk="0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8383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2" name="Google Shape;8822;p57"/>
            <p:cNvSpPr/>
            <p:nvPr/>
          </p:nvSpPr>
          <p:spPr>
            <a:xfrm>
              <a:off x="2102655" y="1633103"/>
              <a:ext cx="662444" cy="111241"/>
            </a:xfrm>
            <a:custGeom>
              <a:avLst/>
              <a:gdLst/>
              <a:ahLst/>
              <a:cxnLst/>
              <a:rect l="l" t="t" r="r" b="b"/>
              <a:pathLst>
                <a:path w="3723451" h="932950" extrusionOk="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3" name="Google Shape;8823;p57"/>
            <p:cNvSpPr/>
            <p:nvPr/>
          </p:nvSpPr>
          <p:spPr>
            <a:xfrm>
              <a:off x="2536889" y="1727776"/>
              <a:ext cx="244057" cy="97040"/>
            </a:xfrm>
            <a:custGeom>
              <a:avLst/>
              <a:gdLst/>
              <a:ahLst/>
              <a:cxnLst/>
              <a:rect l="l" t="t" r="r" b="b"/>
              <a:pathLst>
                <a:path w="1366596" h="809868" extrusionOk="0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4" name="Google Shape;8824;p57"/>
            <p:cNvSpPr/>
            <p:nvPr/>
          </p:nvSpPr>
          <p:spPr>
            <a:xfrm>
              <a:off x="2089977" y="1730144"/>
              <a:ext cx="240888" cy="97039"/>
            </a:xfrm>
            <a:custGeom>
              <a:avLst/>
              <a:gdLst/>
              <a:ahLst/>
              <a:cxnLst/>
              <a:rect l="l" t="t" r="r" b="b"/>
              <a:pathLst>
                <a:path w="1348191" h="791462" extrusionOk="0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825" name="Google Shape;8825;p57"/>
            <p:cNvCxnSpPr>
              <a:endCxn id="8820" idx="2"/>
            </p:cNvCxnSpPr>
            <p:nvPr/>
          </p:nvCxnSpPr>
          <p:spPr>
            <a:xfrm rot="10800000">
              <a:off x="1871277" y="1736060"/>
              <a:ext cx="3300" cy="12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5" dist="19939" dir="5400000" algn="tl" rotWithShape="0">
                <a:srgbClr val="808080">
                  <a:alpha val="37647"/>
                </a:srgbClr>
              </a:outerShdw>
            </a:effectLst>
          </p:spPr>
        </p:cxnSp>
        <p:cxnSp>
          <p:nvCxnSpPr>
            <p:cNvPr id="8826" name="Google Shape;8826;p57"/>
            <p:cNvCxnSpPr/>
            <p:nvPr/>
          </p:nvCxnSpPr>
          <p:spPr>
            <a:xfrm rot="10800000">
              <a:off x="2996477" y="1734877"/>
              <a:ext cx="3171" cy="123074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5" dist="19939" dir="5400000" algn="tl" rotWithShape="0">
                <a:srgbClr val="808080">
                  <a:alpha val="37647"/>
                </a:srgbClr>
              </a:outerShdw>
            </a:effectLst>
          </p:spPr>
        </p:cxnSp>
      </p:grpSp>
      <p:grpSp>
        <p:nvGrpSpPr>
          <p:cNvPr id="8827" name="Google Shape;8827;p57"/>
          <p:cNvGrpSpPr/>
          <p:nvPr/>
        </p:nvGrpSpPr>
        <p:grpSpPr>
          <a:xfrm>
            <a:off x="2292914" y="1991230"/>
            <a:ext cx="352425" cy="876300"/>
            <a:chOff x="4140" y="429"/>
            <a:chExt cx="1425" cy="2396"/>
          </a:xfrm>
        </p:grpSpPr>
        <p:sp>
          <p:nvSpPr>
            <p:cNvPr id="8828" name="Google Shape;8828;p57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9" name="Google Shape;8829;p57"/>
            <p:cNvSpPr/>
            <p:nvPr/>
          </p:nvSpPr>
          <p:spPr>
            <a:xfrm>
              <a:off x="4204" y="429"/>
              <a:ext cx="1046" cy="2283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0" name="Google Shape;8830;p57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1" name="Google Shape;8831;p57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2" name="Google Shape;8832;p57"/>
            <p:cNvSpPr/>
            <p:nvPr/>
          </p:nvSpPr>
          <p:spPr>
            <a:xfrm>
              <a:off x="4211" y="694"/>
              <a:ext cx="597" cy="4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33" name="Google Shape;8833;p57"/>
            <p:cNvGrpSpPr/>
            <p:nvPr/>
          </p:nvGrpSpPr>
          <p:grpSpPr>
            <a:xfrm>
              <a:off x="4750" y="668"/>
              <a:ext cx="578" cy="143"/>
              <a:chOff x="615" y="2568"/>
              <a:chExt cx="721" cy="137"/>
            </a:xfrm>
          </p:grpSpPr>
          <p:sp>
            <p:nvSpPr>
              <p:cNvPr id="8834" name="Google Shape;8834;p57"/>
              <p:cNvSpPr/>
              <p:nvPr/>
            </p:nvSpPr>
            <p:spPr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5" name="Google Shape;8835;p57"/>
              <p:cNvSpPr/>
              <p:nvPr/>
            </p:nvSpPr>
            <p:spPr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36" name="Google Shape;8836;p57"/>
            <p:cNvSpPr/>
            <p:nvPr/>
          </p:nvSpPr>
          <p:spPr>
            <a:xfrm>
              <a:off x="4223" y="1019"/>
              <a:ext cx="597" cy="4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37" name="Google Shape;8837;p57"/>
            <p:cNvGrpSpPr/>
            <p:nvPr/>
          </p:nvGrpSpPr>
          <p:grpSpPr>
            <a:xfrm>
              <a:off x="4749" y="993"/>
              <a:ext cx="578" cy="135"/>
              <a:chOff x="617" y="2567"/>
              <a:chExt cx="721" cy="140"/>
            </a:xfrm>
          </p:grpSpPr>
          <p:sp>
            <p:nvSpPr>
              <p:cNvPr id="8838" name="Google Shape;8838;p57"/>
              <p:cNvSpPr/>
              <p:nvPr/>
            </p:nvSpPr>
            <p:spPr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9" name="Google Shape;8839;p57"/>
              <p:cNvSpPr/>
              <p:nvPr/>
            </p:nvSpPr>
            <p:spPr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40" name="Google Shape;8840;p57"/>
            <p:cNvSpPr/>
            <p:nvPr/>
          </p:nvSpPr>
          <p:spPr>
            <a:xfrm>
              <a:off x="4217" y="1358"/>
              <a:ext cx="597" cy="4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1" name="Google Shape;8841;p57"/>
            <p:cNvSpPr/>
            <p:nvPr/>
          </p:nvSpPr>
          <p:spPr>
            <a:xfrm>
              <a:off x="4230" y="1653"/>
              <a:ext cx="597" cy="4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42" name="Google Shape;8842;p57"/>
            <p:cNvGrpSpPr/>
            <p:nvPr/>
          </p:nvGrpSpPr>
          <p:grpSpPr>
            <a:xfrm>
              <a:off x="4737" y="1627"/>
              <a:ext cx="578" cy="152"/>
              <a:chOff x="616" y="2568"/>
              <a:chExt cx="720" cy="140"/>
            </a:xfrm>
          </p:grpSpPr>
          <p:sp>
            <p:nvSpPr>
              <p:cNvPr id="8843" name="Google Shape;8843;p57"/>
              <p:cNvSpPr/>
              <p:nvPr/>
            </p:nvSpPr>
            <p:spPr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4" name="Google Shape;8844;p57"/>
              <p:cNvSpPr/>
              <p:nvPr/>
            </p:nvSpPr>
            <p:spPr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45" name="Google Shape;8845;p57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46" name="Google Shape;8846;p57"/>
            <p:cNvGrpSpPr/>
            <p:nvPr/>
          </p:nvGrpSpPr>
          <p:grpSpPr>
            <a:xfrm>
              <a:off x="4737" y="1328"/>
              <a:ext cx="584" cy="139"/>
              <a:chOff x="611" y="2569"/>
              <a:chExt cx="728" cy="139"/>
            </a:xfrm>
          </p:grpSpPr>
          <p:sp>
            <p:nvSpPr>
              <p:cNvPr id="8847" name="Google Shape;8847;p57"/>
              <p:cNvSpPr/>
              <p:nvPr/>
            </p:nvSpPr>
            <p:spPr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8" name="Google Shape;8848;p57"/>
              <p:cNvSpPr/>
              <p:nvPr/>
            </p:nvSpPr>
            <p:spPr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49" name="Google Shape;8849;p57"/>
            <p:cNvSpPr/>
            <p:nvPr/>
          </p:nvSpPr>
          <p:spPr>
            <a:xfrm>
              <a:off x="5250" y="429"/>
              <a:ext cx="71" cy="2287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0" name="Google Shape;8850;p57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1" name="Google Shape;8851;p57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2" name="Google Shape;8852;p57"/>
            <p:cNvSpPr/>
            <p:nvPr/>
          </p:nvSpPr>
          <p:spPr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3" name="Google Shape;8853;p57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4" name="Google Shape;8854;p57"/>
            <p:cNvSpPr/>
            <p:nvPr/>
          </p:nvSpPr>
          <p:spPr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5" name="Google Shape;8855;p57"/>
            <p:cNvSpPr/>
            <p:nvPr/>
          </p:nvSpPr>
          <p:spPr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6" name="Google Shape;8856;p57"/>
            <p:cNvSpPr/>
            <p:nvPr/>
          </p:nvSpPr>
          <p:spPr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7" name="Google Shape;8857;p57"/>
            <p:cNvSpPr/>
            <p:nvPr/>
          </p:nvSpPr>
          <p:spPr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8" name="Google Shape;8858;p57"/>
            <p:cNvSpPr/>
            <p:nvPr/>
          </p:nvSpPr>
          <p:spPr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9" name="Google Shape;8859;p57"/>
            <p:cNvSpPr/>
            <p:nvPr/>
          </p:nvSpPr>
          <p:spPr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60" name="Google Shape;8860;p57"/>
          <p:cNvSpPr txBox="1"/>
          <p:nvPr/>
        </p:nvSpPr>
        <p:spPr>
          <a:xfrm>
            <a:off x="1197539" y="1361756"/>
            <a:ext cx="8150225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2800"/>
              <a:buFont typeface="Noto Sans Symbols"/>
              <a:buNone/>
            </a:pPr>
            <a:r>
              <a:rPr lang="en-US" sz="2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800" b="0" i="1" u="none" strike="noStrike" cap="none" baseline="-25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&lt; R</a:t>
            </a:r>
            <a:r>
              <a:rPr lang="en-US" sz="2800" b="0" i="1" u="none" strike="noStrike" cap="none" baseline="-25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800" b="0" i="1" u="none" strike="noStrike" cap="none">
                <a:solidFill>
                  <a:srgbClr val="FF33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average end-end throughput?</a:t>
            </a:r>
            <a:endParaRPr/>
          </a:p>
        </p:txBody>
      </p:sp>
      <p:grpSp>
        <p:nvGrpSpPr>
          <p:cNvPr id="8861" name="Google Shape;8861;p57"/>
          <p:cNvGrpSpPr/>
          <p:nvPr/>
        </p:nvGrpSpPr>
        <p:grpSpPr>
          <a:xfrm>
            <a:off x="2745351" y="2343655"/>
            <a:ext cx="2136775" cy="307975"/>
            <a:chOff x="2249" y="3430"/>
            <a:chExt cx="1389" cy="256"/>
          </a:xfrm>
        </p:grpSpPr>
        <p:sp>
          <p:nvSpPr>
            <p:cNvPr id="8862" name="Google Shape;8862;p57"/>
            <p:cNvSpPr/>
            <p:nvPr/>
          </p:nvSpPr>
          <p:spPr>
            <a:xfrm>
              <a:off x="3569" y="3433"/>
              <a:ext cx="69" cy="253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3" name="Google Shape;8863;p57"/>
            <p:cNvSpPr/>
            <p:nvPr/>
          </p:nvSpPr>
          <p:spPr>
            <a:xfrm>
              <a:off x="2275" y="3433"/>
              <a:ext cx="1326" cy="253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4" name="Google Shape;8864;p57"/>
            <p:cNvSpPr/>
            <p:nvPr/>
          </p:nvSpPr>
          <p:spPr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5" name="Google Shape;8865;p57"/>
            <p:cNvSpPr/>
            <p:nvPr/>
          </p:nvSpPr>
          <p:spPr>
            <a:xfrm>
              <a:off x="3562" y="3438"/>
              <a:ext cx="44" cy="245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66" name="Google Shape;8866;p57"/>
          <p:cNvSpPr txBox="1"/>
          <p:nvPr/>
        </p:nvSpPr>
        <p:spPr>
          <a:xfrm>
            <a:off x="2534214" y="2270741"/>
            <a:ext cx="2586037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R</a:t>
            </a:r>
            <a:r>
              <a:rPr lang="en-US" sz="2800" b="0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000" b="0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bits/sec</a:t>
            </a:r>
            <a:endParaRPr/>
          </a:p>
        </p:txBody>
      </p:sp>
      <p:sp>
        <p:nvSpPr>
          <p:cNvPr id="8867" name="Google Shape;8867;p57"/>
          <p:cNvSpPr/>
          <p:nvPr/>
        </p:nvSpPr>
        <p:spPr>
          <a:xfrm rot="10800000" flipH="1">
            <a:off x="1934139" y="2111880"/>
            <a:ext cx="895350" cy="5651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CC0000"/>
              </a:gs>
            </a:gsLst>
            <a:lin ang="0" scaled="0"/>
          </a:gradFill>
          <a:ln w="9525" cap="flat" cmpd="sng">
            <a:solidFill>
              <a:srgbClr val="CC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8" name="Google Shape;8868;p57"/>
          <p:cNvSpPr txBox="1"/>
          <p:nvPr/>
        </p:nvSpPr>
        <p:spPr>
          <a:xfrm flipH="1">
            <a:off x="1934125" y="2111875"/>
            <a:ext cx="895350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9" name="Google Shape;8869;p57"/>
          <p:cNvSpPr/>
          <p:nvPr/>
        </p:nvSpPr>
        <p:spPr>
          <a:xfrm>
            <a:off x="8168251" y="2318255"/>
            <a:ext cx="941624" cy="379413"/>
          </a:xfrm>
          <a:prstGeom prst="rightArrow">
            <a:avLst>
              <a:gd name="adj1" fmla="val 50000"/>
              <a:gd name="adj2" fmla="val 53870"/>
            </a:avLst>
          </a:prstGeom>
          <a:gradFill>
            <a:gsLst>
              <a:gs pos="0">
                <a:srgbClr val="FFFFFF"/>
              </a:gs>
              <a:gs pos="100000">
                <a:srgbClr val="CC0000"/>
              </a:gs>
            </a:gsLst>
            <a:lin ang="0" scaled="0"/>
          </a:gradFill>
          <a:ln w="9525" cap="flat" cmpd="sng">
            <a:solidFill>
              <a:srgbClr val="CC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70" name="Google Shape;8870;p57"/>
          <p:cNvGrpSpPr/>
          <p:nvPr/>
        </p:nvGrpSpPr>
        <p:grpSpPr>
          <a:xfrm>
            <a:off x="6118790" y="2210305"/>
            <a:ext cx="2577607" cy="569914"/>
            <a:chOff x="3130" y="3069"/>
            <a:chExt cx="1765" cy="366"/>
          </a:xfrm>
        </p:grpSpPr>
        <p:grpSp>
          <p:nvGrpSpPr>
            <p:cNvPr id="8871" name="Google Shape;8871;p57"/>
            <p:cNvGrpSpPr/>
            <p:nvPr/>
          </p:nvGrpSpPr>
          <p:grpSpPr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8872" name="Google Shape;8872;p57"/>
              <p:cNvSpPr/>
              <p:nvPr/>
            </p:nvSpPr>
            <p:spPr>
              <a:xfrm>
                <a:off x="3569" y="3433"/>
                <a:ext cx="69" cy="25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3" name="Google Shape;8873;p57"/>
              <p:cNvSpPr/>
              <p:nvPr/>
            </p:nvSpPr>
            <p:spPr>
              <a:xfrm>
                <a:off x="2275" y="3433"/>
                <a:ext cx="1329" cy="253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4" name="Google Shape;8874;p57"/>
              <p:cNvSpPr/>
              <p:nvPr/>
            </p:nvSpPr>
            <p:spPr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5" name="Google Shape;8875;p57"/>
              <p:cNvSpPr/>
              <p:nvPr/>
            </p:nvSpPr>
            <p:spPr>
              <a:xfrm>
                <a:off x="3562" y="3438"/>
                <a:ext cx="44" cy="246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76" name="Google Shape;8876;p57"/>
            <p:cNvSpPr txBox="1"/>
            <p:nvPr/>
          </p:nvSpPr>
          <p:spPr>
            <a:xfrm>
              <a:off x="3181" y="3135"/>
              <a:ext cx="1702" cy="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2800" b="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2000" b="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</a:t>
              </a:r>
              <a:endParaRPr/>
            </a:p>
          </p:txBody>
        </p:sp>
      </p:grpSp>
      <p:sp>
        <p:nvSpPr>
          <p:cNvPr id="8877" name="Google Shape;8877;p57"/>
          <p:cNvSpPr/>
          <p:nvPr/>
        </p:nvSpPr>
        <p:spPr>
          <a:xfrm>
            <a:off x="1234051" y="3170791"/>
            <a:ext cx="8062913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lang="en-US" sz="2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800" b="0" i="1" u="none" strike="noStrike" cap="none" baseline="-25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&gt; R</a:t>
            </a:r>
            <a:r>
              <a:rPr lang="en-US" sz="2800" b="0" i="1" u="none" strike="noStrike" cap="none" baseline="-25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800" b="0" i="1" u="none" strike="noStrike" cap="none">
                <a:solidFill>
                  <a:srgbClr val="FF33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average end-end throughput?</a:t>
            </a:r>
            <a:endParaRPr/>
          </a:p>
        </p:txBody>
      </p:sp>
      <p:grpSp>
        <p:nvGrpSpPr>
          <p:cNvPr id="8878" name="Google Shape;8878;p57"/>
          <p:cNvGrpSpPr/>
          <p:nvPr/>
        </p:nvGrpSpPr>
        <p:grpSpPr>
          <a:xfrm>
            <a:off x="1327659" y="5111236"/>
            <a:ext cx="8847138" cy="1282702"/>
            <a:chOff x="186" y="3246"/>
            <a:chExt cx="5573" cy="808"/>
          </a:xfrm>
        </p:grpSpPr>
        <p:sp>
          <p:nvSpPr>
            <p:cNvPr id="8879" name="Google Shape;8879;p57"/>
            <p:cNvSpPr/>
            <p:nvPr/>
          </p:nvSpPr>
          <p:spPr>
            <a:xfrm>
              <a:off x="186" y="3414"/>
              <a:ext cx="5521" cy="64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CC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0" name="Google Shape;8880;p57"/>
            <p:cNvSpPr txBox="1"/>
            <p:nvPr/>
          </p:nvSpPr>
          <p:spPr>
            <a:xfrm>
              <a:off x="238" y="3585"/>
              <a:ext cx="5521" cy="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lang="en-US" sz="28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 on end-end path that constrains  end-end throughput</a:t>
              </a:r>
              <a:endParaRPr dirty="0"/>
            </a:p>
          </p:txBody>
        </p:sp>
        <p:sp>
          <p:nvSpPr>
            <p:cNvPr id="8881" name="Google Shape;8881;p57"/>
            <p:cNvSpPr txBox="1"/>
            <p:nvPr/>
          </p:nvSpPr>
          <p:spPr>
            <a:xfrm>
              <a:off x="375" y="3246"/>
              <a:ext cx="1629" cy="3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800"/>
                <a:buFont typeface="Calibri"/>
                <a:buNone/>
              </a:pPr>
              <a:r>
                <a:rPr lang="en-US" sz="2800" b="0" i="1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bottleneck link</a:t>
              </a:r>
              <a:endParaRPr/>
            </a:p>
          </p:txBody>
        </p:sp>
      </p:grpSp>
      <p:sp>
        <p:nvSpPr>
          <p:cNvPr id="8882" name="Google Shape;8882;p57"/>
          <p:cNvSpPr/>
          <p:nvPr/>
        </p:nvSpPr>
        <p:spPr>
          <a:xfrm>
            <a:off x="4883714" y="2311905"/>
            <a:ext cx="1365250" cy="381000"/>
          </a:xfrm>
          <a:prstGeom prst="rightArrow">
            <a:avLst>
              <a:gd name="adj1" fmla="val 50000"/>
              <a:gd name="adj2" fmla="val 89583"/>
            </a:avLst>
          </a:prstGeom>
          <a:gradFill>
            <a:gsLst>
              <a:gs pos="0">
                <a:srgbClr val="FFFFFF"/>
              </a:gs>
              <a:gs pos="100000">
                <a:srgbClr val="CC0000"/>
              </a:gs>
            </a:gsLst>
            <a:lin ang="0" scaled="0"/>
          </a:gradFill>
          <a:ln w="9525" cap="flat" cmpd="sng">
            <a:solidFill>
              <a:srgbClr val="CC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83" name="Google Shape;8883;p57"/>
          <p:cNvGrpSpPr/>
          <p:nvPr/>
        </p:nvGrpSpPr>
        <p:grpSpPr>
          <a:xfrm flipH="1">
            <a:off x="9058681" y="2157918"/>
            <a:ext cx="871538" cy="885825"/>
            <a:chOff x="-44" y="1473"/>
            <a:chExt cx="981" cy="1105"/>
          </a:xfrm>
        </p:grpSpPr>
        <p:pic>
          <p:nvPicPr>
            <p:cNvPr id="8884" name="Google Shape;8884;p57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85" name="Google Shape;8885;p57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86" name="Google Shape;8886;p57"/>
          <p:cNvSpPr/>
          <p:nvPr/>
        </p:nvSpPr>
        <p:spPr>
          <a:xfrm>
            <a:off x="1846826" y="1854705"/>
            <a:ext cx="407988" cy="431800"/>
          </a:xfrm>
          <a:prstGeom prst="can">
            <a:avLst>
              <a:gd name="adj" fmla="val 21398"/>
            </a:avLst>
          </a:prstGeom>
          <a:gradFill>
            <a:gsLst>
              <a:gs pos="0">
                <a:srgbClr val="000099"/>
              </a:gs>
              <a:gs pos="100000">
                <a:srgbClr val="FFFFFF"/>
              </a:gs>
            </a:gsLst>
            <a:lin ang="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87" name="Google Shape;8887;p57"/>
          <p:cNvGrpSpPr/>
          <p:nvPr/>
        </p:nvGrpSpPr>
        <p:grpSpPr>
          <a:xfrm>
            <a:off x="1908739" y="3723447"/>
            <a:ext cx="8126412" cy="1166813"/>
            <a:chOff x="775" y="2474"/>
            <a:chExt cx="5119" cy="735"/>
          </a:xfrm>
        </p:grpSpPr>
        <p:grpSp>
          <p:nvGrpSpPr>
            <p:cNvPr id="8888" name="Google Shape;8888;p57"/>
            <p:cNvGrpSpPr/>
            <p:nvPr/>
          </p:nvGrpSpPr>
          <p:grpSpPr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8889" name="Google Shape;8889;p57"/>
              <p:cNvSpPr/>
              <p:nvPr/>
            </p:nvSpPr>
            <p:spPr>
              <a:xfrm>
                <a:off x="5268" y="433"/>
                <a:ext cx="283" cy="2286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742" extrusionOk="0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0" name="Google Shape;8890;p57"/>
              <p:cNvSpPr/>
              <p:nvPr/>
            </p:nvSpPr>
            <p:spPr>
              <a:xfrm>
                <a:off x="4204" y="429"/>
                <a:ext cx="1046" cy="2283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1" name="Google Shape;8891;p57"/>
              <p:cNvSpPr/>
              <p:nvPr/>
            </p:nvSpPr>
            <p:spPr>
              <a:xfrm>
                <a:off x="5321" y="570"/>
                <a:ext cx="169" cy="2115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37" extrusionOk="0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2" name="Google Shape;8892;p57"/>
              <p:cNvSpPr/>
              <p:nvPr/>
            </p:nvSpPr>
            <p:spPr>
              <a:xfrm>
                <a:off x="5284" y="1640"/>
                <a:ext cx="263" cy="18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3" name="Google Shape;8893;p57"/>
              <p:cNvSpPr/>
              <p:nvPr/>
            </p:nvSpPr>
            <p:spPr>
              <a:xfrm>
                <a:off x="4211" y="694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894" name="Google Shape;8894;p57"/>
              <p:cNvGrpSpPr/>
              <p:nvPr/>
            </p:nvGrpSpPr>
            <p:grpSpPr>
              <a:xfrm>
                <a:off x="4750" y="668"/>
                <a:ext cx="578" cy="143"/>
                <a:chOff x="615" y="2568"/>
                <a:chExt cx="721" cy="137"/>
              </a:xfrm>
            </p:grpSpPr>
            <p:sp>
              <p:nvSpPr>
                <p:cNvPr id="8895" name="Google Shape;8895;p57"/>
                <p:cNvSpPr/>
                <p:nvPr/>
              </p:nvSpPr>
              <p:spPr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6" name="Google Shape;8896;p57"/>
                <p:cNvSpPr/>
                <p:nvPr/>
              </p:nvSpPr>
              <p:spPr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897" name="Google Shape;8897;p57"/>
              <p:cNvSpPr/>
              <p:nvPr/>
            </p:nvSpPr>
            <p:spPr>
              <a:xfrm>
                <a:off x="4223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898" name="Google Shape;8898;p57"/>
              <p:cNvGrpSpPr/>
              <p:nvPr/>
            </p:nvGrpSpPr>
            <p:grpSpPr>
              <a:xfrm>
                <a:off x="4749" y="993"/>
                <a:ext cx="578" cy="135"/>
                <a:chOff x="617" y="2567"/>
                <a:chExt cx="721" cy="140"/>
              </a:xfrm>
            </p:grpSpPr>
            <p:sp>
              <p:nvSpPr>
                <p:cNvPr id="8899" name="Google Shape;8899;p57"/>
                <p:cNvSpPr/>
                <p:nvPr/>
              </p:nvSpPr>
              <p:spPr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0" name="Google Shape;8900;p57"/>
                <p:cNvSpPr/>
                <p:nvPr/>
              </p:nvSpPr>
              <p:spPr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901" name="Google Shape;8901;p57"/>
              <p:cNvSpPr/>
              <p:nvPr/>
            </p:nvSpPr>
            <p:spPr>
              <a:xfrm>
                <a:off x="4217" y="1358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2" name="Google Shape;8902;p57"/>
              <p:cNvSpPr/>
              <p:nvPr/>
            </p:nvSpPr>
            <p:spPr>
              <a:xfrm>
                <a:off x="4230" y="1653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03" name="Google Shape;8903;p57"/>
              <p:cNvGrpSpPr/>
              <p:nvPr/>
            </p:nvGrpSpPr>
            <p:grpSpPr>
              <a:xfrm>
                <a:off x="4737" y="1627"/>
                <a:ext cx="578" cy="152"/>
                <a:chOff x="616" y="2568"/>
                <a:chExt cx="720" cy="140"/>
              </a:xfrm>
            </p:grpSpPr>
            <p:sp>
              <p:nvSpPr>
                <p:cNvPr id="8904" name="Google Shape;8904;p57"/>
                <p:cNvSpPr/>
                <p:nvPr/>
              </p:nvSpPr>
              <p:spPr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5" name="Google Shape;8905;p57"/>
                <p:cNvSpPr/>
                <p:nvPr/>
              </p:nvSpPr>
              <p:spPr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906" name="Google Shape;8906;p57"/>
              <p:cNvSpPr/>
              <p:nvPr/>
            </p:nvSpPr>
            <p:spPr>
              <a:xfrm>
                <a:off x="5288" y="1354"/>
                <a:ext cx="263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07" name="Google Shape;8907;p57"/>
              <p:cNvGrpSpPr/>
              <p:nvPr/>
            </p:nvGrpSpPr>
            <p:grpSpPr>
              <a:xfrm>
                <a:off x="4737" y="1327"/>
                <a:ext cx="584" cy="139"/>
                <a:chOff x="611" y="2568"/>
                <a:chExt cx="728" cy="139"/>
              </a:xfrm>
            </p:grpSpPr>
            <p:sp>
              <p:nvSpPr>
                <p:cNvPr id="8908" name="Google Shape;8908;p57"/>
                <p:cNvSpPr/>
                <p:nvPr/>
              </p:nvSpPr>
              <p:spPr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9" name="Google Shape;8909;p57"/>
                <p:cNvSpPr/>
                <p:nvPr/>
              </p:nvSpPr>
              <p:spPr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910" name="Google Shape;8910;p57"/>
              <p:cNvSpPr/>
              <p:nvPr/>
            </p:nvSpPr>
            <p:spPr>
              <a:xfrm>
                <a:off x="5250" y="429"/>
                <a:ext cx="71" cy="2287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1" name="Google Shape;8911;p57"/>
              <p:cNvSpPr/>
              <p:nvPr/>
            </p:nvSpPr>
            <p:spPr>
              <a:xfrm>
                <a:off x="5312" y="1007"/>
                <a:ext cx="237" cy="21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6" extrusionOk="0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2" name="Google Shape;8912;p57"/>
              <p:cNvSpPr/>
              <p:nvPr/>
            </p:nvSpPr>
            <p:spPr>
              <a:xfrm>
                <a:off x="5315" y="680"/>
                <a:ext cx="244" cy="24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88" extrusionOk="0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3" name="Google Shape;8913;p57"/>
              <p:cNvSpPr/>
              <p:nvPr/>
            </p:nvSpPr>
            <p:spPr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4" name="Google Shape;8914;p57"/>
              <p:cNvSpPr/>
              <p:nvPr/>
            </p:nvSpPr>
            <p:spPr>
              <a:xfrm>
                <a:off x="5302" y="2614"/>
                <a:ext cx="245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40" extrusionOk="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5" name="Google Shape;8915;p57"/>
              <p:cNvSpPr/>
              <p:nvPr/>
            </p:nvSpPr>
            <p:spPr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6" name="Google Shape;8916;p57"/>
              <p:cNvSpPr/>
              <p:nvPr/>
            </p:nvSpPr>
            <p:spPr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7" name="Google Shape;8917;p57"/>
              <p:cNvSpPr/>
              <p:nvPr/>
            </p:nvSpPr>
            <p:spPr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8" name="Google Shape;8918;p57"/>
              <p:cNvSpPr/>
              <p:nvPr/>
            </p:nvSpPr>
            <p:spPr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9" name="Google Shape;8919;p57"/>
              <p:cNvSpPr/>
              <p:nvPr/>
            </p:nvSpPr>
            <p:spPr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0" name="Google Shape;8920;p57"/>
              <p:cNvSpPr/>
              <p:nvPr/>
            </p:nvSpPr>
            <p:spPr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921" name="Google Shape;8921;p57"/>
            <p:cNvCxnSpPr/>
            <p:nvPr/>
          </p:nvCxnSpPr>
          <p:spPr>
            <a:xfrm>
              <a:off x="1354" y="2913"/>
              <a:ext cx="3661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922" name="Google Shape;8922;p57"/>
            <p:cNvGrpSpPr/>
            <p:nvPr/>
          </p:nvGrpSpPr>
          <p:grpSpPr>
            <a:xfrm>
              <a:off x="2731" y="2870"/>
              <a:ext cx="607" cy="108"/>
              <a:chOff x="3603" y="243"/>
              <a:chExt cx="357" cy="106"/>
            </a:xfrm>
          </p:grpSpPr>
          <p:cxnSp>
            <p:nvCxnSpPr>
              <p:cNvPr id="8923" name="Google Shape;8923;p57"/>
              <p:cNvCxnSpPr/>
              <p:nvPr/>
            </p:nvCxnSpPr>
            <p:spPr>
              <a:xfrm>
                <a:off x="3603" y="289"/>
                <a:ext cx="0" cy="6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24" name="Google Shape;8924;p57"/>
              <p:cNvCxnSpPr/>
              <p:nvPr/>
            </p:nvCxnSpPr>
            <p:spPr>
              <a:xfrm>
                <a:off x="3960" y="289"/>
                <a:ext cx="0" cy="6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925" name="Google Shape;8925;p57"/>
              <p:cNvSpPr/>
              <p:nvPr/>
            </p:nvSpPr>
            <p:spPr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26" name="Google Shape;8926;p57"/>
              <p:cNvGrpSpPr/>
              <p:nvPr/>
            </p:nvGrpSpPr>
            <p:grpSpPr>
              <a:xfrm>
                <a:off x="3749" y="248"/>
                <a:ext cx="119" cy="65"/>
                <a:chOff x="2894" y="850"/>
                <a:chExt cx="94" cy="96"/>
              </a:xfrm>
            </p:grpSpPr>
            <p:cxnSp>
              <p:nvCxnSpPr>
                <p:cNvPr id="8927" name="Google Shape;8927;p57"/>
                <p:cNvCxnSpPr/>
                <p:nvPr/>
              </p:nvCxnSpPr>
              <p:spPr>
                <a:xfrm>
                  <a:off x="2944" y="946"/>
                  <a:ext cx="44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928" name="Google Shape;8928;p57"/>
                <p:cNvCxnSpPr/>
                <p:nvPr/>
              </p:nvCxnSpPr>
              <p:spPr>
                <a:xfrm>
                  <a:off x="2894" y="850"/>
                  <a:ext cx="52" cy="96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929" name="Google Shape;8929;p57"/>
              <p:cNvGrpSpPr/>
              <p:nvPr/>
            </p:nvGrpSpPr>
            <p:grpSpPr>
              <a:xfrm rot="10800000" flipH="1">
                <a:off x="3689" y="243"/>
                <a:ext cx="124" cy="66"/>
                <a:chOff x="2848" y="848"/>
                <a:chExt cx="98" cy="98"/>
              </a:xfrm>
            </p:grpSpPr>
            <p:cxnSp>
              <p:nvCxnSpPr>
                <p:cNvPr id="8930" name="Google Shape;8930;p57"/>
                <p:cNvCxnSpPr/>
                <p:nvPr/>
              </p:nvCxnSpPr>
              <p:spPr>
                <a:xfrm rot="10800000" flipH="1">
                  <a:off x="2848" y="848"/>
                  <a:ext cx="50" cy="2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931" name="Google Shape;8931;p57"/>
                <p:cNvCxnSpPr/>
                <p:nvPr/>
              </p:nvCxnSpPr>
              <p:spPr>
                <a:xfrm>
                  <a:off x="2894" y="850"/>
                  <a:ext cx="52" cy="96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8932" name="Google Shape;8932;p57"/>
            <p:cNvSpPr/>
            <p:nvPr/>
          </p:nvSpPr>
          <p:spPr>
            <a:xfrm>
              <a:off x="4741" y="2812"/>
              <a:ext cx="609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w="9525" cap="flat" cmpd="sng">
              <a:solidFill>
                <a:srgbClr val="CC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33" name="Google Shape;8933;p57"/>
            <p:cNvGrpSpPr/>
            <p:nvPr/>
          </p:nvGrpSpPr>
          <p:grpSpPr>
            <a:xfrm>
              <a:off x="1328" y="2739"/>
              <a:ext cx="1347" cy="360"/>
              <a:chOff x="2249" y="3459"/>
              <a:chExt cx="1389" cy="257"/>
            </a:xfrm>
          </p:grpSpPr>
          <p:sp>
            <p:nvSpPr>
              <p:cNvPr id="8934" name="Google Shape;8934;p57"/>
              <p:cNvSpPr/>
              <p:nvPr/>
            </p:nvSpPr>
            <p:spPr>
              <a:xfrm>
                <a:off x="3569" y="3463"/>
                <a:ext cx="69" cy="25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5" name="Google Shape;8935;p57"/>
              <p:cNvSpPr/>
              <p:nvPr/>
            </p:nvSpPr>
            <p:spPr>
              <a:xfrm>
                <a:off x="2275" y="3459"/>
                <a:ext cx="1326" cy="253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6" name="Google Shape;8936;p57"/>
              <p:cNvSpPr/>
              <p:nvPr/>
            </p:nvSpPr>
            <p:spPr>
              <a:xfrm>
                <a:off x="2249" y="346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7" name="Google Shape;8937;p57"/>
              <p:cNvSpPr/>
              <p:nvPr/>
            </p:nvSpPr>
            <p:spPr>
              <a:xfrm>
                <a:off x="3562" y="3462"/>
                <a:ext cx="44" cy="246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38" name="Google Shape;8938;p57"/>
            <p:cNvSpPr txBox="1"/>
            <p:nvPr/>
          </p:nvSpPr>
          <p:spPr>
            <a:xfrm>
              <a:off x="1313" y="2811"/>
              <a:ext cx="1419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2800" b="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lang="en-US" sz="2000" b="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</a:t>
              </a:r>
              <a:endParaRPr/>
            </a:p>
          </p:txBody>
        </p:sp>
        <p:grpSp>
          <p:nvGrpSpPr>
            <p:cNvPr id="8939" name="Google Shape;8939;p57"/>
            <p:cNvGrpSpPr/>
            <p:nvPr/>
          </p:nvGrpSpPr>
          <p:grpSpPr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8940" name="Google Shape;8940;p57"/>
              <p:cNvSpPr/>
              <p:nvPr/>
            </p:nvSpPr>
            <p:spPr>
              <a:xfrm>
                <a:off x="3569" y="3433"/>
                <a:ext cx="69" cy="25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1" name="Google Shape;8941;p57"/>
              <p:cNvSpPr/>
              <p:nvPr/>
            </p:nvSpPr>
            <p:spPr>
              <a:xfrm>
                <a:off x="2275" y="3433"/>
                <a:ext cx="1326" cy="253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2" name="Google Shape;8942;p57"/>
              <p:cNvSpPr/>
              <p:nvPr/>
            </p:nvSpPr>
            <p:spPr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3" name="Google Shape;8943;p57"/>
              <p:cNvSpPr/>
              <p:nvPr/>
            </p:nvSpPr>
            <p:spPr>
              <a:xfrm>
                <a:off x="3562" y="3438"/>
                <a:ext cx="45" cy="245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44" name="Google Shape;8944;p57"/>
            <p:cNvSpPr txBox="1"/>
            <p:nvPr/>
          </p:nvSpPr>
          <p:spPr>
            <a:xfrm>
              <a:off x="3475" y="2780"/>
              <a:ext cx="1629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R</a:t>
              </a:r>
              <a:r>
                <a:rPr lang="en-US" sz="2800" b="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2000" b="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</a:t>
              </a:r>
              <a:endParaRPr/>
            </a:p>
          </p:txBody>
        </p:sp>
        <p:sp>
          <p:nvSpPr>
            <p:cNvPr id="8945" name="Google Shape;8945;p57"/>
            <p:cNvSpPr/>
            <p:nvPr/>
          </p:nvSpPr>
          <p:spPr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w="9525" cap="flat" cmpd="sng">
              <a:solidFill>
                <a:srgbClr val="CC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6" name="Google Shape;8946;p57"/>
            <p:cNvSpPr/>
            <p:nvPr/>
          </p:nvSpPr>
          <p:spPr>
            <a:xfrm rot="10800000" flipH="1">
              <a:off x="814" y="2682"/>
              <a:ext cx="564" cy="3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w="9525" cap="flat" cmpd="sng">
              <a:solidFill>
                <a:srgbClr val="CC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57"/>
            <p:cNvSpPr txBox="1"/>
            <p:nvPr/>
          </p:nvSpPr>
          <p:spPr>
            <a:xfrm flipH="1">
              <a:off x="800" y="2675"/>
              <a:ext cx="564" cy="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48" name="Google Shape;8948;p57"/>
            <p:cNvGrpSpPr/>
            <p:nvPr/>
          </p:nvGrpSpPr>
          <p:grpSpPr>
            <a:xfrm flipH="1">
              <a:off x="5345" y="2651"/>
              <a:ext cx="549" cy="558"/>
              <a:chOff x="-248" y="1473"/>
              <a:chExt cx="981" cy="1105"/>
            </a:xfrm>
          </p:grpSpPr>
          <p:pic>
            <p:nvPicPr>
              <p:cNvPr id="8949" name="Google Shape;8949;p57" descr="desktop_computer_stylized_medium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-248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50" name="Google Shape;8950;p57"/>
              <p:cNvSpPr/>
              <p:nvPr/>
            </p:nvSpPr>
            <p:spPr>
              <a:xfrm flipH="1">
                <a:off x="204" y="1579"/>
                <a:ext cx="477" cy="50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51" name="Google Shape;8951;p57"/>
            <p:cNvSpPr/>
            <p:nvPr/>
          </p:nvSpPr>
          <p:spPr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55AEC-7825-EBE8-8F9E-A56BB0F1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ACEEB-820B-00E3-0ACE-D674CF4A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59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"/>
          <p:cNvSpPr txBox="1">
            <a:spLocks noGrp="1"/>
          </p:cNvSpPr>
          <p:nvPr>
            <p:ph type="body" idx="1"/>
          </p:nvPr>
        </p:nvSpPr>
        <p:spPr>
          <a:xfrm>
            <a:off x="713958" y="1708456"/>
            <a:ext cx="5394571" cy="95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52425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-US" i="1">
                <a:solidFill>
                  <a:srgbClr val="CC0000"/>
                </a:solidFill>
              </a:rPr>
              <a:t>Internet: “</a:t>
            </a:r>
            <a:r>
              <a:rPr lang="en-US">
                <a:solidFill>
                  <a:srgbClr val="CC0000"/>
                </a:solidFill>
              </a:rPr>
              <a:t>network of networks”</a:t>
            </a:r>
            <a:endParaRPr/>
          </a:p>
          <a:p>
            <a:pPr marL="695325" lvl="1" indent="-2317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Interconnected ISPs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98" name="Google Shape;698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The Internet: a “nuts and bolts” view</a:t>
            </a:r>
            <a:endParaRPr/>
          </a:p>
        </p:txBody>
      </p:sp>
      <p:sp>
        <p:nvSpPr>
          <p:cNvPr id="699" name="Google Shape;699;p5"/>
          <p:cNvSpPr/>
          <p:nvPr/>
        </p:nvSpPr>
        <p:spPr>
          <a:xfrm>
            <a:off x="8985188" y="3065778"/>
            <a:ext cx="1124807" cy="1337915"/>
          </a:xfrm>
          <a:custGeom>
            <a:avLst/>
            <a:gdLst/>
            <a:ahLst/>
            <a:cxnLst/>
            <a:rect l="l" t="t" r="r" b="b"/>
            <a:pathLst>
              <a:path w="1549812" h="1800235" extrusionOk="0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5"/>
          <p:cNvSpPr/>
          <p:nvPr/>
        </p:nvSpPr>
        <p:spPr>
          <a:xfrm>
            <a:off x="7274076" y="1826035"/>
            <a:ext cx="1736725" cy="1317704"/>
          </a:xfrm>
          <a:custGeom>
            <a:avLst/>
            <a:gdLst/>
            <a:ahLst/>
            <a:cxnLst/>
            <a:rect l="l" t="t" r="r" b="b"/>
            <a:pathLst>
              <a:path w="1036" h="675" extrusionOk="0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1" name="Google Shape;701;p5"/>
          <p:cNvGrpSpPr/>
          <p:nvPr/>
        </p:nvGrpSpPr>
        <p:grpSpPr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702" name="Google Shape;702;p5"/>
            <p:cNvSpPr/>
            <p:nvPr/>
          </p:nvSpPr>
          <p:spPr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4" name="Google Shape;704;p5"/>
          <p:cNvSpPr/>
          <p:nvPr/>
        </p:nvSpPr>
        <p:spPr>
          <a:xfrm>
            <a:off x="7712401" y="4683134"/>
            <a:ext cx="3079750" cy="1665288"/>
          </a:xfrm>
          <a:custGeom>
            <a:avLst/>
            <a:gdLst/>
            <a:ahLst/>
            <a:cxnLst/>
            <a:rect l="l" t="t" r="r" b="b"/>
            <a:pathLst>
              <a:path w="1940" h="1049" extrusionOk="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5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706" name="Google Shape;706;p5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707" name="Google Shape;707;p5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708" name="Google Shape;708;p5"/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/>
            <a:ahLst/>
            <a:cxnLst/>
            <a:rect l="l" t="t" r="r" b="b"/>
            <a:pathLst>
              <a:path w="1447873" h="1952840" extrusionOk="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9" name="Google Shape;709;p5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710" name="Google Shape;710;p5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2" name="Google Shape;712;p5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3" name="Google Shape;713;p5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4" name="Google Shape;714;p5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5" name="Google Shape;715;p5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6" name="Google Shape;716;p5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7" name="Google Shape;717;p5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18" name="Google Shape;718;p5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719" name="Google Shape;719;p5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21" name="Google Shape;721;p5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2" name="Google Shape;722;p5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3" name="Google Shape;723;p5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4" name="Google Shape;724;p5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5" name="Google Shape;725;p5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6" name="Google Shape;726;p5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7" name="Google Shape;727;p5"/>
          <p:cNvSpPr/>
          <p:nvPr/>
        </p:nvSpPr>
        <p:spPr>
          <a:xfrm>
            <a:off x="9540813" y="1782042"/>
            <a:ext cx="1497864" cy="1386455"/>
          </a:xfrm>
          <a:custGeom>
            <a:avLst/>
            <a:gdLst/>
            <a:ahLst/>
            <a:cxnLst/>
            <a:rect l="l" t="t" r="r" b="b"/>
            <a:pathLst>
              <a:path w="1634267" h="1796376" extrusionOk="0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5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729" name="Google Shape;729;p5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5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731" name="Google Shape;731;p5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732" name="Google Shape;732;p5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3" name="Google Shape;733;p5"/>
          <p:cNvGrpSpPr/>
          <p:nvPr/>
        </p:nvGrpSpPr>
        <p:grpSpPr>
          <a:xfrm>
            <a:off x="7562238" y="2127325"/>
            <a:ext cx="3578867" cy="3640284"/>
            <a:chOff x="7562238" y="2127325"/>
            <a:chExt cx="3578867" cy="3640284"/>
          </a:xfrm>
        </p:grpSpPr>
        <p:cxnSp>
          <p:nvCxnSpPr>
            <p:cNvPr id="734" name="Google Shape;734;p5"/>
            <p:cNvCxnSpPr/>
            <p:nvPr/>
          </p:nvCxnSpPr>
          <p:spPr>
            <a:xfrm rot="10800000">
              <a:off x="10559920" y="3580125"/>
              <a:ext cx="412964" cy="6371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5" name="Google Shape;735;p5"/>
            <p:cNvCxnSpPr/>
            <p:nvPr/>
          </p:nvCxnSpPr>
          <p:spPr>
            <a:xfrm rot="10800000">
              <a:off x="10660835" y="3640684"/>
              <a:ext cx="345866" cy="7389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6" name="Google Shape;736;p5"/>
            <p:cNvCxnSpPr/>
            <p:nvPr/>
          </p:nvCxnSpPr>
          <p:spPr>
            <a:xfrm rot="10800000" flipH="1">
              <a:off x="10636897" y="3633421"/>
              <a:ext cx="335987" cy="3953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7" name="Google Shape;737;p5"/>
            <p:cNvCxnSpPr/>
            <p:nvPr/>
          </p:nvCxnSpPr>
          <p:spPr>
            <a:xfrm rot="10800000">
              <a:off x="10570774" y="3594896"/>
              <a:ext cx="1" cy="48574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8" name="Google Shape;738;p5"/>
            <p:cNvCxnSpPr/>
            <p:nvPr/>
          </p:nvCxnSpPr>
          <p:spPr>
            <a:xfrm rot="10800000">
              <a:off x="10550620" y="4071642"/>
              <a:ext cx="508543" cy="34864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9" name="Google Shape;739;p5"/>
            <p:cNvCxnSpPr/>
            <p:nvPr/>
          </p:nvCxnSpPr>
          <p:spPr>
            <a:xfrm rot="10800000">
              <a:off x="9895195" y="4087742"/>
              <a:ext cx="65542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0" name="Google Shape;740;p5"/>
            <p:cNvCxnSpPr/>
            <p:nvPr/>
          </p:nvCxnSpPr>
          <p:spPr>
            <a:xfrm rot="10800000">
              <a:off x="9219616" y="4087742"/>
              <a:ext cx="65542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1" name="Google Shape;741;p5"/>
            <p:cNvCxnSpPr/>
            <p:nvPr/>
          </p:nvCxnSpPr>
          <p:spPr>
            <a:xfrm flipH="1">
              <a:off x="9276868" y="3507672"/>
              <a:ext cx="382424" cy="5170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2" name="Google Shape;742;p5"/>
            <p:cNvCxnSpPr/>
            <p:nvPr/>
          </p:nvCxnSpPr>
          <p:spPr>
            <a:xfrm>
              <a:off x="9733069" y="3507672"/>
              <a:ext cx="0" cy="54029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3" name="Google Shape;743;p5"/>
            <p:cNvCxnSpPr/>
            <p:nvPr/>
          </p:nvCxnSpPr>
          <p:spPr>
            <a:xfrm>
              <a:off x="10137668" y="2754692"/>
              <a:ext cx="488174" cy="83933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4" name="Google Shape;744;p5"/>
            <p:cNvCxnSpPr/>
            <p:nvPr/>
          </p:nvCxnSpPr>
          <p:spPr>
            <a:xfrm flipH="1">
              <a:off x="9798719" y="2695013"/>
              <a:ext cx="380432" cy="694807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745" name="Google Shape;745;p5"/>
            <p:cNvGrpSpPr/>
            <p:nvPr/>
          </p:nvGrpSpPr>
          <p:grpSpPr>
            <a:xfrm>
              <a:off x="7562238" y="2127325"/>
              <a:ext cx="3578867" cy="3640284"/>
              <a:chOff x="7562238" y="2127325"/>
              <a:chExt cx="3578867" cy="3640284"/>
            </a:xfrm>
          </p:grpSpPr>
          <p:grpSp>
            <p:nvGrpSpPr>
              <p:cNvPr id="746" name="Google Shape;746;p5"/>
              <p:cNvGrpSpPr/>
              <p:nvPr/>
            </p:nvGrpSpPr>
            <p:grpSpPr>
              <a:xfrm>
                <a:off x="7857253" y="2127325"/>
                <a:ext cx="3283852" cy="3640284"/>
                <a:chOff x="7881336" y="2104198"/>
                <a:chExt cx="3283852" cy="3640284"/>
              </a:xfrm>
            </p:grpSpPr>
            <p:cxnSp>
              <p:nvCxnSpPr>
                <p:cNvPr id="747" name="Google Shape;747;p5"/>
                <p:cNvCxnSpPr/>
                <p:nvPr/>
              </p:nvCxnSpPr>
              <p:spPr>
                <a:xfrm rot="5400000" flipH="1">
                  <a:off x="9813692" y="5228612"/>
                  <a:ext cx="388062" cy="756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8" name="Google Shape;748;p5"/>
                <p:cNvCxnSpPr/>
                <p:nvPr/>
              </p:nvCxnSpPr>
              <p:spPr>
                <a:xfrm rot="10800000">
                  <a:off x="10234009" y="5382159"/>
                  <a:ext cx="0" cy="1143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9" name="Google Shape;749;p5"/>
                <p:cNvCxnSpPr/>
                <p:nvPr/>
              </p:nvCxnSpPr>
              <p:spPr>
                <a:xfrm>
                  <a:off x="9457042" y="4815390"/>
                  <a:ext cx="524483" cy="26153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0" name="Google Shape;750;p5"/>
                <p:cNvCxnSpPr/>
                <p:nvPr/>
              </p:nvCxnSpPr>
              <p:spPr>
                <a:xfrm rot="10800000" flipH="1">
                  <a:off x="8874149" y="4815390"/>
                  <a:ext cx="569255" cy="24626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1" name="Google Shape;751;p5"/>
                <p:cNvCxnSpPr/>
                <p:nvPr/>
              </p:nvCxnSpPr>
              <p:spPr>
                <a:xfrm>
                  <a:off x="8845827" y="5085749"/>
                  <a:ext cx="103050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2" name="Google Shape;752;p5"/>
                <p:cNvCxnSpPr/>
                <p:nvPr/>
              </p:nvCxnSpPr>
              <p:spPr>
                <a:xfrm>
                  <a:off x="8234290" y="5094207"/>
                  <a:ext cx="22680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3" name="Google Shape;753;p5"/>
                <p:cNvCxnSpPr/>
                <p:nvPr/>
              </p:nvCxnSpPr>
              <p:spPr>
                <a:xfrm rot="10800000" flipH="1">
                  <a:off x="7972450" y="5267343"/>
                  <a:ext cx="41275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4" name="Google Shape;754;p5"/>
                <p:cNvCxnSpPr/>
                <p:nvPr/>
              </p:nvCxnSpPr>
              <p:spPr>
                <a:xfrm flipH="1">
                  <a:off x="8397900" y="5259125"/>
                  <a:ext cx="68080" cy="29396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5" name="Google Shape;755;p5"/>
                <p:cNvCxnSpPr/>
                <p:nvPr/>
              </p:nvCxnSpPr>
              <p:spPr>
                <a:xfrm rot="10800000">
                  <a:off x="8512814" y="5284804"/>
                  <a:ext cx="280374" cy="2698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6" name="Google Shape;756;p5"/>
                <p:cNvCxnSpPr/>
                <p:nvPr/>
              </p:nvCxnSpPr>
              <p:spPr>
                <a:xfrm>
                  <a:off x="8512814" y="5234921"/>
                  <a:ext cx="914184" cy="4686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7" name="Google Shape;757;p5"/>
                <p:cNvCxnSpPr/>
                <p:nvPr/>
              </p:nvCxnSpPr>
              <p:spPr>
                <a:xfrm>
                  <a:off x="8271861" y="3806843"/>
                  <a:ext cx="0" cy="13176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8" name="Google Shape;758;p5"/>
                <p:cNvCxnSpPr/>
                <p:nvPr/>
              </p:nvCxnSpPr>
              <p:spPr>
                <a:xfrm rot="10800000" flipH="1">
                  <a:off x="7881336" y="4017980"/>
                  <a:ext cx="168275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9" name="Google Shape;759;p5"/>
                <p:cNvCxnSpPr/>
                <p:nvPr/>
              </p:nvCxnSpPr>
              <p:spPr>
                <a:xfrm rot="5400000" flipH="1">
                  <a:off x="9909628" y="5560344"/>
                  <a:ext cx="366793" cy="148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0" name="Google Shape;760;p5"/>
                <p:cNvCxnSpPr/>
                <p:nvPr/>
              </p:nvCxnSpPr>
              <p:spPr>
                <a:xfrm rot="10800000" flipH="1">
                  <a:off x="8483508" y="5013435"/>
                  <a:ext cx="404236" cy="20777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1" name="Google Shape;761;p5"/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62" name="Google Shape;762;p5"/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63" name="Google Shape;763;p5"/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64" name="Google Shape;764;p5"/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65" name="Google Shape;765;p5"/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66" name="Google Shape;766;p5"/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67" name="Google Shape;767;p5"/>
                <p:cNvCxnSpPr/>
                <p:nvPr/>
              </p:nvCxnSpPr>
              <p:spPr>
                <a:xfrm rot="10800000">
                  <a:off x="10706077" y="2695840"/>
                  <a:ext cx="353541" cy="6780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68" name="Google Shape;768;p5"/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69" name="Google Shape;769;p5"/>
                <p:cNvCxnSpPr/>
                <p:nvPr/>
              </p:nvCxnSpPr>
              <p:spPr>
                <a:xfrm rot="10800000" flipH="1">
                  <a:off x="9402788" y="4090252"/>
                  <a:ext cx="429324" cy="70560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0" name="Google Shape;770;p5"/>
                <p:cNvCxnSpPr/>
                <p:nvPr/>
              </p:nvCxnSpPr>
              <p:spPr>
                <a:xfrm rot="10800000" flipH="1">
                  <a:off x="8268637" y="4024329"/>
                  <a:ext cx="969051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771" name="Google Shape;771;p5" descr="antenna_radiation_stylized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2" name="Google Shape;772;p5" descr="antenna_radiation_stylized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3" name="Google Shape;773;p5" descr="cell_tower_radiation copy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4" name="Google Shape;774;p5"/>
              <p:cNvSpPr/>
              <p:nvPr/>
            </p:nvSpPr>
            <p:spPr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5" name="Google Shape;775;p5"/>
          <p:cNvGrpSpPr/>
          <p:nvPr/>
        </p:nvGrpSpPr>
        <p:grpSpPr>
          <a:xfrm>
            <a:off x="7414072" y="1891912"/>
            <a:ext cx="1909777" cy="938011"/>
            <a:chOff x="7432700" y="1830405"/>
            <a:chExt cx="1909777" cy="938011"/>
          </a:xfrm>
        </p:grpSpPr>
        <p:grpSp>
          <p:nvGrpSpPr>
            <p:cNvPr id="776" name="Google Shape;776;p5"/>
            <p:cNvGrpSpPr/>
            <p:nvPr/>
          </p:nvGrpSpPr>
          <p:grpSpPr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id="777" name="Google Shape;777;p5" descr="iphone_stylized_sma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8" name="Google Shape;778;p5" descr="antenna_radiation_stylized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79" name="Google Shape;779;p5"/>
            <p:cNvGrpSpPr/>
            <p:nvPr/>
          </p:nvGrpSpPr>
          <p:grpSpPr>
            <a:xfrm>
              <a:off x="7432700" y="2327293"/>
              <a:ext cx="534987" cy="414882"/>
              <a:chOff x="7432700" y="2327293"/>
              <a:chExt cx="534987" cy="414882"/>
            </a:xfrm>
          </p:grpSpPr>
          <p:pic>
            <p:nvPicPr>
              <p:cNvPr id="780" name="Google Shape;780;p5" descr="antenna_styliz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1" name="Google Shape;781;p5" descr="laptop_keyboard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2" name="Google Shape;782;p5"/>
              <p:cNvSpPr/>
              <p:nvPr/>
            </p:nvSpPr>
            <p:spPr>
              <a:xfrm>
                <a:off x="7603304" y="2420984"/>
                <a:ext cx="351919" cy="208167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83" name="Google Shape;783;p5" descr="screen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4" name="Google Shape;784;p5"/>
              <p:cNvSpPr/>
              <p:nvPr/>
            </p:nvSpPr>
            <p:spPr>
              <a:xfrm>
                <a:off x="7667378" y="2414843"/>
                <a:ext cx="298167" cy="38736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5"/>
              <p:cNvSpPr/>
              <p:nvPr/>
            </p:nvSpPr>
            <p:spPr>
              <a:xfrm>
                <a:off x="7600188" y="2414528"/>
                <a:ext cx="82770" cy="16124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5"/>
              <p:cNvSpPr/>
              <p:nvPr/>
            </p:nvSpPr>
            <p:spPr>
              <a:xfrm>
                <a:off x="7874205" y="2443344"/>
                <a:ext cx="89197" cy="18612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5"/>
              <p:cNvSpPr/>
              <p:nvPr/>
            </p:nvSpPr>
            <p:spPr>
              <a:xfrm>
                <a:off x="7599214" y="2567582"/>
                <a:ext cx="327185" cy="62828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5"/>
              <p:cNvSpPr/>
              <p:nvPr/>
            </p:nvSpPr>
            <p:spPr>
              <a:xfrm>
                <a:off x="7884138" y="2444918"/>
                <a:ext cx="83549" cy="186909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>
                <a:off x="7599603" y="2575928"/>
                <a:ext cx="290961" cy="62041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0" name="Google Shape;790;p5"/>
              <p:cNvGrpSpPr/>
              <p:nvPr/>
            </p:nvGrpSpPr>
            <p:grpSpPr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791" name="Google Shape;791;p5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5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5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5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5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5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97" name="Google Shape;797;p5"/>
              <p:cNvSpPr/>
              <p:nvPr/>
            </p:nvSpPr>
            <p:spPr>
              <a:xfrm>
                <a:off x="7763780" y="2647731"/>
                <a:ext cx="119578" cy="80936"/>
              </a:xfrm>
              <a:custGeom>
                <a:avLst/>
                <a:gdLst/>
                <a:ahLst/>
                <a:cxnLst/>
                <a:rect l="l" t="t" r="r" b="b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>
                <a:off x="7458602" y="2654187"/>
                <a:ext cx="305957" cy="73850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>
                <a:off x="7458797" y="2640645"/>
                <a:ext cx="3311" cy="14959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5"/>
              <p:cNvSpPr/>
              <p:nvPr/>
            </p:nvSpPr>
            <p:spPr>
              <a:xfrm>
                <a:off x="7458992" y="2579707"/>
                <a:ext cx="142170" cy="61883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5"/>
              <p:cNvSpPr/>
              <p:nvPr/>
            </p:nvSpPr>
            <p:spPr>
              <a:xfrm>
                <a:off x="7468535" y="2643795"/>
                <a:ext cx="290182" cy="71016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5"/>
              <p:cNvSpPr/>
              <p:nvPr/>
            </p:nvSpPr>
            <p:spPr>
              <a:xfrm rot="10800000" flipH="1">
                <a:off x="7758327" y="2638756"/>
                <a:ext cx="118410" cy="735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3" name="Google Shape;803;p5"/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id="804" name="Google Shape;804;p5" descr="light2.png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5" name="Google Shape;805;p5" descr="antenna_styliz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6" name="Google Shape;806;p5"/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id="807" name="Google Shape;807;p5" descr="car_icon_small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8" name="Google Shape;808;p5" descr="antenna_styliz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09" name="Google Shape;809;p5"/>
          <p:cNvGrpSpPr/>
          <p:nvPr/>
        </p:nvGrpSpPr>
        <p:grpSpPr>
          <a:xfrm>
            <a:off x="7468516" y="3357611"/>
            <a:ext cx="857739" cy="583764"/>
            <a:chOff x="7487144" y="3296104"/>
            <a:chExt cx="857739" cy="583764"/>
          </a:xfrm>
        </p:grpSpPr>
        <p:grpSp>
          <p:nvGrpSpPr>
            <p:cNvPr id="810" name="Google Shape;810;p5"/>
            <p:cNvGrpSpPr/>
            <p:nvPr/>
          </p:nvGrpSpPr>
          <p:grpSpPr>
            <a:xfrm>
              <a:off x="7487144" y="3389820"/>
              <a:ext cx="350807" cy="310034"/>
              <a:chOff x="7487144" y="3389820"/>
              <a:chExt cx="350807" cy="310034"/>
            </a:xfrm>
          </p:grpSpPr>
          <p:pic>
            <p:nvPicPr>
              <p:cNvPr id="811" name="Google Shape;811;p5" descr="antenna_stylized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2" name="Google Shape;812;p5" descr="laptop_keyboard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3" name="Google Shape;813;p5"/>
              <p:cNvSpPr/>
              <p:nvPr/>
            </p:nvSpPr>
            <p:spPr>
              <a:xfrm>
                <a:off x="7599014" y="3459979"/>
                <a:ext cx="230764" cy="155883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14" name="Google Shape;814;p5" descr="screen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5" name="Google Shape;815;p5"/>
              <p:cNvSpPr/>
              <p:nvPr/>
            </p:nvSpPr>
            <p:spPr>
              <a:xfrm>
                <a:off x="7641029" y="3455381"/>
                <a:ext cx="195517" cy="29007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5"/>
              <p:cNvSpPr/>
              <p:nvPr/>
            </p:nvSpPr>
            <p:spPr>
              <a:xfrm>
                <a:off x="7596971" y="3455145"/>
                <a:ext cx="54275" cy="12074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5"/>
              <p:cNvSpPr/>
              <p:nvPr/>
            </p:nvSpPr>
            <p:spPr>
              <a:xfrm>
                <a:off x="7776652" y="3476723"/>
                <a:ext cx="58489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5"/>
              <p:cNvSpPr/>
              <p:nvPr/>
            </p:nvSpPr>
            <p:spPr>
              <a:xfrm>
                <a:off x="7596332" y="3569758"/>
                <a:ext cx="214545" cy="47048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5"/>
              <p:cNvSpPr/>
              <p:nvPr/>
            </p:nvSpPr>
            <p:spPr>
              <a:xfrm>
                <a:off x="7783165" y="3477902"/>
                <a:ext cx="54786" cy="139965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5"/>
              <p:cNvSpPr/>
              <p:nvPr/>
            </p:nvSpPr>
            <p:spPr>
              <a:xfrm>
                <a:off x="7596588" y="3576007"/>
                <a:ext cx="190792" cy="46458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1" name="Google Shape;821;p5"/>
              <p:cNvGrpSpPr/>
              <p:nvPr/>
            </p:nvGrpSpPr>
            <p:grpSpPr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822" name="Google Shape;822;p5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5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5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5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5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5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28" name="Google Shape;828;p5"/>
              <p:cNvSpPr/>
              <p:nvPr/>
            </p:nvSpPr>
            <p:spPr>
              <a:xfrm>
                <a:off x="7704243" y="3629776"/>
                <a:ext cx="78411" cy="60608"/>
              </a:xfrm>
              <a:custGeom>
                <a:avLst/>
                <a:gdLst/>
                <a:ahLst/>
                <a:cxnLst/>
                <a:rect l="l" t="t" r="r" b="b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5"/>
              <p:cNvSpPr/>
              <p:nvPr/>
            </p:nvSpPr>
            <p:spPr>
              <a:xfrm>
                <a:off x="7504129" y="3634611"/>
                <a:ext cx="200625" cy="55302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5"/>
              <p:cNvSpPr/>
              <p:nvPr/>
            </p:nvSpPr>
            <p:spPr>
              <a:xfrm>
                <a:off x="7504257" y="3624470"/>
                <a:ext cx="2171" cy="11202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5"/>
              <p:cNvSpPr/>
              <p:nvPr/>
            </p:nvSpPr>
            <p:spPr>
              <a:xfrm>
                <a:off x="7504384" y="3578837"/>
                <a:ext cx="93225" cy="4634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5"/>
              <p:cNvSpPr/>
              <p:nvPr/>
            </p:nvSpPr>
            <p:spPr>
              <a:xfrm>
                <a:off x="7510642" y="3626829"/>
                <a:ext cx="190281" cy="53180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5"/>
              <p:cNvSpPr/>
              <p:nvPr/>
            </p:nvSpPr>
            <p:spPr>
              <a:xfrm rot="10800000" flipH="1">
                <a:off x="7700668" y="3623055"/>
                <a:ext cx="77645" cy="55066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4" name="Google Shape;834;p5"/>
            <p:cNvGrpSpPr/>
            <p:nvPr/>
          </p:nvGrpSpPr>
          <p:grpSpPr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835" name="Google Shape;835;p5" descr="desktop_computer_stylized_medium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6" name="Google Shape;836;p5"/>
              <p:cNvSpPr/>
              <p:nvPr/>
            </p:nvSpPr>
            <p:spPr>
              <a:xfrm>
                <a:off x="2916" y="3578"/>
                <a:ext cx="356" cy="368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7" name="Google Shape;837;p5"/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838" name="Google Shape;838;p5" descr="fridge2.png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9" name="Google Shape;839;p5" descr="antenna_stylized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40" name="Google Shape;840;p5"/>
          <p:cNvGrpSpPr/>
          <p:nvPr/>
        </p:nvGrpSpPr>
        <p:grpSpPr>
          <a:xfrm>
            <a:off x="11039945" y="3460672"/>
            <a:ext cx="518448" cy="1212242"/>
            <a:chOff x="11058573" y="3399165"/>
            <a:chExt cx="518448" cy="1212242"/>
          </a:xfrm>
        </p:grpSpPr>
        <p:grpSp>
          <p:nvGrpSpPr>
            <p:cNvPr id="841" name="Google Shape;841;p5"/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842" name="Google Shape;842;p5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843" name="Google Shape;843;p5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844" name="Google Shape;844;p5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45" name="Google Shape;845;p5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46" name="Google Shape;846;p5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47" name="Google Shape;847;p5"/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848" name="Google Shape;848;p5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849" name="Google Shape;849;p5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850" name="Google Shape;850;p5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51" name="Google Shape;851;p5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52" name="Google Shape;852;p5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853" name="Google Shape;853;p5"/>
          <p:cNvGrpSpPr/>
          <p:nvPr/>
        </p:nvGrpSpPr>
        <p:grpSpPr>
          <a:xfrm>
            <a:off x="10263913" y="5306138"/>
            <a:ext cx="177192" cy="330833"/>
            <a:chOff x="4140" y="429"/>
            <a:chExt cx="1425" cy="2396"/>
          </a:xfrm>
        </p:grpSpPr>
        <p:sp>
          <p:nvSpPr>
            <p:cNvPr id="854" name="Google Shape;854;p5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9" name="Google Shape;859;p5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860" name="Google Shape;860;p5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5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2" name="Google Shape;862;p5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3" name="Google Shape;863;p5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864" name="Google Shape;864;p5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5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6" name="Google Shape;866;p5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8" name="Google Shape;868;p5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869" name="Google Shape;869;p5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5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1" name="Google Shape;871;p5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2" name="Google Shape;872;p5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873" name="Google Shape;873;p5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5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5" name="Google Shape;875;p5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6" name="Google Shape;886;p5"/>
          <p:cNvGrpSpPr/>
          <p:nvPr/>
        </p:nvGrpSpPr>
        <p:grpSpPr>
          <a:xfrm flipH="1">
            <a:off x="7955853" y="4932348"/>
            <a:ext cx="345630" cy="320302"/>
            <a:chOff x="2839" y="3501"/>
            <a:chExt cx="755" cy="803"/>
          </a:xfrm>
        </p:grpSpPr>
        <p:pic>
          <p:nvPicPr>
            <p:cNvPr id="887" name="Google Shape;887;p5" descr="desktop_computer_stylized_medium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8" name="Google Shape;888;p5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9" name="Google Shape;889;p5"/>
          <p:cNvGrpSpPr/>
          <p:nvPr/>
        </p:nvGrpSpPr>
        <p:grpSpPr>
          <a:xfrm>
            <a:off x="9010801" y="5861358"/>
            <a:ext cx="310186" cy="312008"/>
            <a:chOff x="877" y="1008"/>
            <a:chExt cx="2747" cy="2626"/>
          </a:xfrm>
        </p:grpSpPr>
        <p:pic>
          <p:nvPicPr>
            <p:cNvPr id="890" name="Google Shape;890;p5" descr="antenna_stylized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1" name="Google Shape;891;p5" descr="laptop_keyboar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2" name="Google Shape;892;p5"/>
            <p:cNvSpPr/>
            <p:nvPr/>
          </p:nvSpPr>
          <p:spPr>
            <a:xfrm>
              <a:off x="1753" y="1603"/>
              <a:ext cx="1807" cy="1322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93" name="Google Shape;893;p5" descr="screen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4" name="Google Shape;894;p5"/>
            <p:cNvSpPr/>
            <p:nvPr/>
          </p:nvSpPr>
          <p:spPr>
            <a:xfrm>
              <a:off x="2082" y="1564"/>
              <a:ext cx="1531" cy="24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1737" y="1562"/>
              <a:ext cx="425" cy="1024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3144" y="1745"/>
              <a:ext cx="458" cy="1182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1732" y="2534"/>
              <a:ext cx="1680" cy="39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3195" y="1755"/>
              <a:ext cx="429" cy="1187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1734" y="2587"/>
              <a:ext cx="1494" cy="394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0" name="Google Shape;900;p5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01" name="Google Shape;901;p5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5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5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5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5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5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07" name="Google Shape;907;p5"/>
            <p:cNvSpPr/>
            <p:nvPr/>
          </p:nvSpPr>
          <p:spPr>
            <a:xfrm>
              <a:off x="2577" y="3043"/>
              <a:ext cx="614" cy="514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1010" y="3084"/>
              <a:ext cx="1571" cy="469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1011" y="2998"/>
              <a:ext cx="17" cy="95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1012" y="2611"/>
              <a:ext cx="730" cy="393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1061" y="3018"/>
              <a:ext cx="1490" cy="451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5"/>
            <p:cNvSpPr/>
            <p:nvPr/>
          </p:nvSpPr>
          <p:spPr>
            <a:xfrm rot="10800000" flipH="1">
              <a:off x="2549" y="2986"/>
              <a:ext cx="608" cy="467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3" name="Google Shape;913;p5"/>
          <p:cNvGrpSpPr/>
          <p:nvPr/>
        </p:nvGrpSpPr>
        <p:grpSpPr>
          <a:xfrm flipH="1">
            <a:off x="7748979" y="5313247"/>
            <a:ext cx="345630" cy="320302"/>
            <a:chOff x="2839" y="3501"/>
            <a:chExt cx="755" cy="803"/>
          </a:xfrm>
        </p:grpSpPr>
        <p:pic>
          <p:nvPicPr>
            <p:cNvPr id="914" name="Google Shape;914;p5" descr="desktop_computer_stylized_medium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5" name="Google Shape;915;p5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6" name="Google Shape;916;p5"/>
          <p:cNvGrpSpPr/>
          <p:nvPr/>
        </p:nvGrpSpPr>
        <p:grpSpPr>
          <a:xfrm flipH="1">
            <a:off x="8128907" y="5536844"/>
            <a:ext cx="345630" cy="320302"/>
            <a:chOff x="2839" y="3501"/>
            <a:chExt cx="755" cy="803"/>
          </a:xfrm>
        </p:grpSpPr>
        <p:pic>
          <p:nvPicPr>
            <p:cNvPr id="917" name="Google Shape;917;p5" descr="desktop_computer_stylized_medium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8" name="Google Shape;918;p5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9" name="Google Shape;919;p5"/>
          <p:cNvGrpSpPr/>
          <p:nvPr/>
        </p:nvGrpSpPr>
        <p:grpSpPr>
          <a:xfrm flipH="1">
            <a:off x="8527132" y="5558317"/>
            <a:ext cx="345630" cy="320302"/>
            <a:chOff x="2839" y="3501"/>
            <a:chExt cx="755" cy="803"/>
          </a:xfrm>
        </p:grpSpPr>
        <p:pic>
          <p:nvPicPr>
            <p:cNvPr id="920" name="Google Shape;920;p5" descr="desktop_computer_stylized_medium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1" name="Google Shape;921;p5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2" name="Google Shape;922;p5"/>
          <p:cNvGrpSpPr/>
          <p:nvPr/>
        </p:nvGrpSpPr>
        <p:grpSpPr>
          <a:xfrm>
            <a:off x="9647169" y="6015687"/>
            <a:ext cx="319264" cy="256836"/>
            <a:chOff x="877" y="1008"/>
            <a:chExt cx="2747" cy="2626"/>
          </a:xfrm>
        </p:grpSpPr>
        <p:pic>
          <p:nvPicPr>
            <p:cNvPr id="923" name="Google Shape;923;p5" descr="antenna_stylized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4" name="Google Shape;924;p5" descr="laptop_keyboar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5" name="Google Shape;925;p5"/>
            <p:cNvSpPr/>
            <p:nvPr/>
          </p:nvSpPr>
          <p:spPr>
            <a:xfrm>
              <a:off x="1753" y="1603"/>
              <a:ext cx="1807" cy="1322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26" name="Google Shape;926;p5" descr="screen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7" name="Google Shape;927;p5"/>
            <p:cNvSpPr/>
            <p:nvPr/>
          </p:nvSpPr>
          <p:spPr>
            <a:xfrm>
              <a:off x="2082" y="1564"/>
              <a:ext cx="1531" cy="24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1737" y="1562"/>
              <a:ext cx="425" cy="1024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3144" y="1745"/>
              <a:ext cx="458" cy="1182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1732" y="2534"/>
              <a:ext cx="1680" cy="39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3195" y="1755"/>
              <a:ext cx="429" cy="1187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1734" y="2587"/>
              <a:ext cx="1494" cy="394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3" name="Google Shape;933;p5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34" name="Google Shape;934;p5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5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5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5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5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5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0" name="Google Shape;940;p5"/>
            <p:cNvSpPr/>
            <p:nvPr/>
          </p:nvSpPr>
          <p:spPr>
            <a:xfrm>
              <a:off x="2577" y="3043"/>
              <a:ext cx="614" cy="514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1010" y="3084"/>
              <a:ext cx="1571" cy="469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1011" y="2998"/>
              <a:ext cx="17" cy="95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1012" y="2611"/>
              <a:ext cx="730" cy="393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1061" y="3018"/>
              <a:ext cx="1490" cy="451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5"/>
            <p:cNvSpPr/>
            <p:nvPr/>
          </p:nvSpPr>
          <p:spPr>
            <a:xfrm rot="10800000" flipH="1">
              <a:off x="2549" y="2986"/>
              <a:ext cx="608" cy="467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6" name="Google Shape;946;p5"/>
          <p:cNvGrpSpPr/>
          <p:nvPr/>
        </p:nvGrpSpPr>
        <p:grpSpPr>
          <a:xfrm>
            <a:off x="9992875" y="5668575"/>
            <a:ext cx="171450" cy="348944"/>
            <a:chOff x="4140" y="429"/>
            <a:chExt cx="1425" cy="2396"/>
          </a:xfrm>
        </p:grpSpPr>
        <p:sp>
          <p:nvSpPr>
            <p:cNvPr id="947" name="Google Shape;947;p5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2" name="Google Shape;952;p5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953" name="Google Shape;953;p5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5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5" name="Google Shape;955;p5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6" name="Google Shape;956;p5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957" name="Google Shape;957;p5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5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9" name="Google Shape;959;p5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1" name="Google Shape;961;p5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962" name="Google Shape;962;p5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5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4" name="Google Shape;964;p5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5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966" name="Google Shape;966;p5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5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8" name="Google Shape;968;p5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9" name="Google Shape;979;p5"/>
          <p:cNvGrpSpPr/>
          <p:nvPr/>
        </p:nvGrpSpPr>
        <p:grpSpPr>
          <a:xfrm>
            <a:off x="7613882" y="2107963"/>
            <a:ext cx="3540394" cy="3733733"/>
            <a:chOff x="7619038" y="2102861"/>
            <a:chExt cx="3540394" cy="3733733"/>
          </a:xfrm>
        </p:grpSpPr>
        <p:cxnSp>
          <p:nvCxnSpPr>
            <p:cNvPr id="980" name="Google Shape;980;p5"/>
            <p:cNvCxnSpPr/>
            <p:nvPr/>
          </p:nvCxnSpPr>
          <p:spPr>
            <a:xfrm>
              <a:off x="8213016" y="2695257"/>
              <a:ext cx="227964" cy="17435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81" name="Google Shape;981;p5"/>
            <p:cNvGrpSpPr/>
            <p:nvPr/>
          </p:nvGrpSpPr>
          <p:grpSpPr>
            <a:xfrm>
              <a:off x="8055854" y="2304274"/>
              <a:ext cx="298450" cy="464008"/>
              <a:chOff x="3130" y="3288"/>
              <a:chExt cx="410" cy="742"/>
            </a:xfrm>
          </p:grpSpPr>
          <p:cxnSp>
            <p:nvCxnSpPr>
              <p:cNvPr id="982" name="Google Shape;982;p5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3" name="Google Shape;983;p5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4" name="Google Shape;984;p5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5" name="Google Shape;985;p5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6" name="Google Shape;986;p5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7" name="Google Shape;987;p5"/>
              <p:cNvCxnSpPr/>
              <p:nvPr/>
            </p:nvCxnSpPr>
            <p:spPr>
              <a:xfrm rot="10800000" flipH="1">
                <a:off x="3130" y="3888"/>
                <a:ext cx="205" cy="7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8" name="Google Shape;988;p5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9" name="Google Shape;989;p5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0" name="Google Shape;990;p5"/>
              <p:cNvCxnSpPr/>
              <p:nvPr/>
            </p:nvCxnSpPr>
            <p:spPr>
              <a:xfrm rot="10800000" flipH="1">
                <a:off x="3335" y="3668"/>
                <a:ext cx="124" cy="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1" name="Google Shape;991;p5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2" name="Google Shape;992;p5"/>
              <p:cNvCxnSpPr/>
              <p:nvPr/>
            </p:nvCxnSpPr>
            <p:spPr>
              <a:xfrm rot="10800000" flipH="1">
                <a:off x="3335" y="3781"/>
                <a:ext cx="153" cy="6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3" name="Google Shape;993;p5"/>
              <p:cNvCxnSpPr/>
              <p:nvPr/>
            </p:nvCxnSpPr>
            <p:spPr>
              <a:xfrm rot="10800000" flipH="1">
                <a:off x="3335" y="3567"/>
                <a:ext cx="78" cy="2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4" name="Google Shape;994;p5"/>
              <p:cNvCxnSpPr/>
              <p:nvPr/>
            </p:nvCxnSpPr>
            <p:spPr>
              <a:xfrm rot="10800000" flipH="1">
                <a:off x="3335" y="3428"/>
                <a:ext cx="49" cy="2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5" name="Google Shape;995;p5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6" name="Google Shape;996;p5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997" name="Google Shape;997;p5" descr="access_point_stylized_small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8" name="Google Shape;998;p5" descr="access_point_stylized_small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99" name="Google Shape;999;p5"/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1000" name="Google Shape;1000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01" name="Google Shape;1001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02" name="Google Shape;1002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03" name="Google Shape;1003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7" name="Google Shape;1007;p5"/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1008" name="Google Shape;1008;p5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5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/>
                <a:ahLst/>
                <a:cxnLst/>
                <a:rect l="l" t="t" r="r" b="b"/>
                <a:pathLst>
                  <a:path w="3783724" h="1324303" extrusionOk="0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10" name="Google Shape;1010;p5"/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011" name="Google Shape;1011;p5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2" name="Google Shape;1012;p5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3" name="Google Shape;1013;p5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4" name="Google Shape;1014;p5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15" name="Google Shape;1015;p5"/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1016" name="Google Shape;1016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17" name="Google Shape;1017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18" name="Google Shape;1018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19" name="Google Shape;1019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23" name="Google Shape;1023;p5"/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1024" name="Google Shape;1024;p5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5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/>
                <a:ahLst/>
                <a:cxnLst/>
                <a:rect l="l" t="t" r="r" b="b"/>
                <a:pathLst>
                  <a:path w="3783724" h="1324303" extrusionOk="0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26" name="Google Shape;1026;p5"/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027" name="Google Shape;1027;p5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p5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p5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0" name="Google Shape;1030;p5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31" name="Google Shape;1031;p5"/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1032" name="Google Shape;1032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33" name="Google Shape;1033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34" name="Google Shape;1034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35" name="Google Shape;1035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1036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39" name="Google Shape;1039;p5"/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1040" name="Google Shape;1040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41" name="Google Shape;1041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42" name="Google Shape;1042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43" name="Google Shape;1043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47" name="Google Shape;1047;p5"/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1048" name="Google Shape;1048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49" name="Google Shape;1049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50" name="Google Shape;1050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51" name="Google Shape;1051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1052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1054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55" name="Google Shape;1055;p5"/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1056" name="Google Shape;1056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57" name="Google Shape;1057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58" name="Google Shape;1058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59" name="Google Shape;1059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1062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63" name="Google Shape;1063;p5"/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1064" name="Google Shape;1064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65" name="Google Shape;1065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66" name="Google Shape;1066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67" name="Google Shape;1067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8" name="Google Shape;1068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71" name="Google Shape;1071;p5"/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1072" name="Google Shape;1072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73" name="Google Shape;1073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74" name="Google Shape;1074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75" name="Google Shape;1075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79" name="Google Shape;1079;p5"/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1080" name="Google Shape;1080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81" name="Google Shape;1081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82" name="Google Shape;1082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83" name="Google Shape;1083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87" name="Google Shape;1087;p5"/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1088" name="Google Shape;1088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89" name="Google Shape;1089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90" name="Google Shape;1090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91" name="Google Shape;1091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1093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95" name="Google Shape;1095;p5"/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1096" name="Google Shape;1096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97" name="Google Shape;1097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98" name="Google Shape;1098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99" name="Google Shape;1099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03" name="Google Shape;1103;p5"/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1104" name="Google Shape;1104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105" name="Google Shape;1105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106" name="Google Shape;1106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07" name="Google Shape;1107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11" name="Google Shape;1111;p5"/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1112" name="Google Shape;1112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113" name="Google Shape;1113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114" name="Google Shape;1114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15" name="Google Shape;1115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19" name="Google Shape;1119;p5"/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1120" name="Google Shape;1120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121" name="Google Shape;1121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122" name="Google Shape;1122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23" name="Google Shape;1123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6" name="Google Shape;1126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27" name="Google Shape;1127;p5"/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1128" name="Google Shape;1128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129" name="Google Shape;1129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130" name="Google Shape;1130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31" name="Google Shape;1131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35" name="Google Shape;1135;p5"/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1136" name="Google Shape;1136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137" name="Google Shape;1137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138" name="Google Shape;1138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39" name="Google Shape;1139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2" name="Google Shape;1142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43" name="Google Shape;1143;p5"/>
          <p:cNvSpPr txBox="1"/>
          <p:nvPr/>
        </p:nvSpPr>
        <p:spPr>
          <a:xfrm>
            <a:off x="839601" y="2732121"/>
            <a:ext cx="5394571" cy="1824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-US" sz="28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protocols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</a:t>
            </a:r>
            <a:r>
              <a:rPr lang="en-US" sz="2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everywhere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18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sending, receiving of messages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HTTP (Web), streaming video, Skype, TCP, IP, WiFi, 4G, Ethernet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4" name="Google Shape;1144;p5"/>
          <p:cNvGrpSpPr/>
          <p:nvPr/>
        </p:nvGrpSpPr>
        <p:grpSpPr>
          <a:xfrm>
            <a:off x="6860324" y="4962204"/>
            <a:ext cx="1547658" cy="518734"/>
            <a:chOff x="6860324" y="4962204"/>
            <a:chExt cx="1547658" cy="518734"/>
          </a:xfrm>
        </p:grpSpPr>
        <p:cxnSp>
          <p:nvCxnSpPr>
            <p:cNvPr id="1145" name="Google Shape;1145;p5"/>
            <p:cNvCxnSpPr/>
            <p:nvPr/>
          </p:nvCxnSpPr>
          <p:spPr>
            <a:xfrm flipH="1">
              <a:off x="7968718" y="5327774"/>
              <a:ext cx="439264" cy="153164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146" name="Google Shape;1146;p5"/>
            <p:cNvSpPr txBox="1"/>
            <p:nvPr/>
          </p:nvSpPr>
          <p:spPr>
            <a:xfrm>
              <a:off x="6860324" y="4962204"/>
              <a:ext cx="91210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Ethernet</a:t>
              </a:r>
              <a:endParaRPr sz="18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47" name="Google Shape;1147;p5"/>
            <p:cNvCxnSpPr/>
            <p:nvPr/>
          </p:nvCxnSpPr>
          <p:spPr>
            <a:xfrm>
              <a:off x="7704138" y="5144424"/>
              <a:ext cx="470403" cy="216744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48" name="Google Shape;1148;p5"/>
          <p:cNvGrpSpPr/>
          <p:nvPr/>
        </p:nvGrpSpPr>
        <p:grpSpPr>
          <a:xfrm>
            <a:off x="7562720" y="3698398"/>
            <a:ext cx="3589569" cy="1371857"/>
            <a:chOff x="7562720" y="3668418"/>
            <a:chExt cx="3589569" cy="1371857"/>
          </a:xfrm>
        </p:grpSpPr>
        <p:cxnSp>
          <p:nvCxnSpPr>
            <p:cNvPr id="1149" name="Google Shape;1149;p5"/>
            <p:cNvCxnSpPr/>
            <p:nvPr/>
          </p:nvCxnSpPr>
          <p:spPr>
            <a:xfrm flipH="1">
              <a:off x="8285300" y="3668418"/>
              <a:ext cx="2866989" cy="1371857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150" name="Google Shape;1150;p5"/>
            <p:cNvSpPr txBox="1"/>
            <p:nvPr/>
          </p:nvSpPr>
          <p:spPr>
            <a:xfrm>
              <a:off x="7562720" y="4539626"/>
              <a:ext cx="62036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HTTP</a:t>
              </a:r>
              <a:endParaRPr sz="18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51" name="Google Shape;1151;p5"/>
            <p:cNvCxnSpPr/>
            <p:nvPr/>
          </p:nvCxnSpPr>
          <p:spPr>
            <a:xfrm>
              <a:off x="8099825" y="4723687"/>
              <a:ext cx="402218" cy="115861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52" name="Google Shape;1152;p5"/>
          <p:cNvGrpSpPr/>
          <p:nvPr/>
        </p:nvGrpSpPr>
        <p:grpSpPr>
          <a:xfrm>
            <a:off x="6371219" y="2787427"/>
            <a:ext cx="1271295" cy="663900"/>
            <a:chOff x="6371219" y="2787427"/>
            <a:chExt cx="1271295" cy="663900"/>
          </a:xfrm>
        </p:grpSpPr>
        <p:cxnSp>
          <p:nvCxnSpPr>
            <p:cNvPr id="1153" name="Google Shape;1153;p5"/>
            <p:cNvCxnSpPr>
              <a:endCxn id="811" idx="0"/>
            </p:cNvCxnSpPr>
            <p:nvPr/>
          </p:nvCxnSpPr>
          <p:spPr>
            <a:xfrm>
              <a:off x="7631114" y="2787427"/>
              <a:ext cx="11400" cy="663900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154" name="Google Shape;1154;p5"/>
            <p:cNvSpPr txBox="1"/>
            <p:nvPr/>
          </p:nvSpPr>
          <p:spPr>
            <a:xfrm>
              <a:off x="6371219" y="2944679"/>
              <a:ext cx="66556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Skype</a:t>
              </a:r>
              <a:endParaRPr sz="18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55" name="Google Shape;1155;p5"/>
            <p:cNvCxnSpPr/>
            <p:nvPr/>
          </p:nvCxnSpPr>
          <p:spPr>
            <a:xfrm>
              <a:off x="6973411" y="3119431"/>
              <a:ext cx="559043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56" name="Google Shape;1156;p5"/>
          <p:cNvGrpSpPr/>
          <p:nvPr/>
        </p:nvGrpSpPr>
        <p:grpSpPr>
          <a:xfrm>
            <a:off x="9335579" y="2816377"/>
            <a:ext cx="675986" cy="552257"/>
            <a:chOff x="6710761" y="2934593"/>
            <a:chExt cx="675986" cy="552257"/>
          </a:xfrm>
        </p:grpSpPr>
        <p:cxnSp>
          <p:nvCxnSpPr>
            <p:cNvPr id="1157" name="Google Shape;1157;p5"/>
            <p:cNvCxnSpPr/>
            <p:nvPr/>
          </p:nvCxnSpPr>
          <p:spPr>
            <a:xfrm flipH="1">
              <a:off x="7084556" y="2978118"/>
              <a:ext cx="302191" cy="508732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158" name="Google Shape;1158;p5"/>
            <p:cNvSpPr txBox="1"/>
            <p:nvPr/>
          </p:nvSpPr>
          <p:spPr>
            <a:xfrm>
              <a:off x="6710761" y="2934593"/>
              <a:ext cx="3417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IP</a:t>
              </a:r>
              <a:endParaRPr sz="18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59" name="Google Shape;1159;p5"/>
            <p:cNvCxnSpPr/>
            <p:nvPr/>
          </p:nvCxnSpPr>
          <p:spPr>
            <a:xfrm>
              <a:off x="6973411" y="3119431"/>
              <a:ext cx="262240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60" name="Google Shape;1160;p5"/>
          <p:cNvGrpSpPr/>
          <p:nvPr/>
        </p:nvGrpSpPr>
        <p:grpSpPr>
          <a:xfrm>
            <a:off x="9064971" y="5697822"/>
            <a:ext cx="554960" cy="927829"/>
            <a:chOff x="6934147" y="3177198"/>
            <a:chExt cx="554960" cy="927829"/>
          </a:xfrm>
        </p:grpSpPr>
        <p:cxnSp>
          <p:nvCxnSpPr>
            <p:cNvPr id="1161" name="Google Shape;1161;p5"/>
            <p:cNvCxnSpPr/>
            <p:nvPr/>
          </p:nvCxnSpPr>
          <p:spPr>
            <a:xfrm flipH="1">
              <a:off x="7091527" y="3177198"/>
              <a:ext cx="204850" cy="289979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162" name="Google Shape;1162;p5"/>
            <p:cNvSpPr txBox="1"/>
            <p:nvPr/>
          </p:nvSpPr>
          <p:spPr>
            <a:xfrm>
              <a:off x="6934147" y="3766473"/>
              <a:ext cx="5549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WiFi</a:t>
              </a:r>
              <a:endParaRPr sz="18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63" name="Google Shape;1163;p5"/>
            <p:cNvCxnSpPr/>
            <p:nvPr/>
          </p:nvCxnSpPr>
          <p:spPr>
            <a:xfrm rot="10800000" flipH="1">
              <a:off x="7230890" y="3377014"/>
              <a:ext cx="1" cy="450784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64" name="Google Shape;1164;p5"/>
          <p:cNvGrpSpPr/>
          <p:nvPr/>
        </p:nvGrpSpPr>
        <p:grpSpPr>
          <a:xfrm>
            <a:off x="8229600" y="1604463"/>
            <a:ext cx="1050146" cy="671367"/>
            <a:chOff x="7375489" y="2684454"/>
            <a:chExt cx="1050146" cy="671367"/>
          </a:xfrm>
        </p:grpSpPr>
        <p:cxnSp>
          <p:nvCxnSpPr>
            <p:cNvPr id="1165" name="Google Shape;1165;p5"/>
            <p:cNvCxnSpPr/>
            <p:nvPr/>
          </p:nvCxnSpPr>
          <p:spPr>
            <a:xfrm rot="10800000" flipH="1">
              <a:off x="7375489" y="3222818"/>
              <a:ext cx="628291" cy="133003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166" name="Google Shape;1166;p5"/>
            <p:cNvSpPr txBox="1"/>
            <p:nvPr/>
          </p:nvSpPr>
          <p:spPr>
            <a:xfrm>
              <a:off x="8006931" y="2684454"/>
              <a:ext cx="41870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4G</a:t>
              </a:r>
              <a:endParaRPr sz="18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67" name="Google Shape;1167;p5"/>
            <p:cNvCxnSpPr>
              <a:stCxn id="807" idx="1"/>
            </p:cNvCxnSpPr>
            <p:nvPr/>
          </p:nvCxnSpPr>
          <p:spPr>
            <a:xfrm rot="10800000" flipH="1">
              <a:off x="7620426" y="2864174"/>
              <a:ext cx="430500" cy="44910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68" name="Google Shape;1168;p5"/>
          <p:cNvGrpSpPr/>
          <p:nvPr/>
        </p:nvGrpSpPr>
        <p:grpSpPr>
          <a:xfrm>
            <a:off x="10484543" y="4543615"/>
            <a:ext cx="1037942" cy="1262658"/>
            <a:chOff x="6559961" y="3177198"/>
            <a:chExt cx="1037942" cy="1262658"/>
          </a:xfrm>
        </p:grpSpPr>
        <p:cxnSp>
          <p:nvCxnSpPr>
            <p:cNvPr id="1169" name="Google Shape;1169;p5"/>
            <p:cNvCxnSpPr/>
            <p:nvPr/>
          </p:nvCxnSpPr>
          <p:spPr>
            <a:xfrm flipH="1">
              <a:off x="6559961" y="3177198"/>
              <a:ext cx="736416" cy="894404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170" name="Google Shape;1170;p5"/>
            <p:cNvSpPr txBox="1"/>
            <p:nvPr/>
          </p:nvSpPr>
          <p:spPr>
            <a:xfrm>
              <a:off x="7104370" y="4101302"/>
              <a:ext cx="4935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TCP</a:t>
              </a:r>
              <a:endParaRPr sz="18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1" name="Google Shape;1171;p5"/>
            <p:cNvCxnSpPr/>
            <p:nvPr/>
          </p:nvCxnSpPr>
          <p:spPr>
            <a:xfrm rot="10800000">
              <a:off x="6929789" y="3709511"/>
              <a:ext cx="297918" cy="450784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72" name="Google Shape;1172;p5"/>
          <p:cNvGrpSpPr/>
          <p:nvPr/>
        </p:nvGrpSpPr>
        <p:grpSpPr>
          <a:xfrm>
            <a:off x="9218788" y="2327787"/>
            <a:ext cx="2594095" cy="1025465"/>
            <a:chOff x="9218788" y="2327787"/>
            <a:chExt cx="2594095" cy="1025465"/>
          </a:xfrm>
        </p:grpSpPr>
        <p:cxnSp>
          <p:nvCxnSpPr>
            <p:cNvPr id="1173" name="Google Shape;1173;p5"/>
            <p:cNvCxnSpPr/>
            <p:nvPr/>
          </p:nvCxnSpPr>
          <p:spPr>
            <a:xfrm>
              <a:off x="9218788" y="2327787"/>
              <a:ext cx="1698979" cy="1025465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174" name="Google Shape;1174;p5"/>
            <p:cNvSpPr txBox="1"/>
            <p:nvPr/>
          </p:nvSpPr>
          <p:spPr>
            <a:xfrm>
              <a:off x="10772213" y="2684297"/>
              <a:ext cx="1040670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Streaming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video</a:t>
              </a:r>
              <a:endParaRPr sz="18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5" name="Google Shape;1175;p5"/>
            <p:cNvCxnSpPr/>
            <p:nvPr/>
          </p:nvCxnSpPr>
          <p:spPr>
            <a:xfrm rot="10800000" flipH="1">
              <a:off x="10569552" y="2937299"/>
              <a:ext cx="405322" cy="147574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76" name="Google Shape;1176;p5"/>
          <p:cNvSpPr txBox="1"/>
          <p:nvPr/>
        </p:nvSpPr>
        <p:spPr>
          <a:xfrm>
            <a:off x="852411" y="4676300"/>
            <a:ext cx="5394571" cy="186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-US" sz="28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Internet  standards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RFC: Request for Comments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IETF: Internet Engineering Task Force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606CCD-F1D5-8056-E5F2-7256BB9A45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8" name="Google Shape;8958;p58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Throughput: network scenario</a:t>
            </a:r>
            <a:endParaRPr sz="4400"/>
          </a:p>
        </p:txBody>
      </p:sp>
      <p:grpSp>
        <p:nvGrpSpPr>
          <p:cNvPr id="8959" name="Google Shape;8959;p58"/>
          <p:cNvGrpSpPr/>
          <p:nvPr/>
        </p:nvGrpSpPr>
        <p:grpSpPr>
          <a:xfrm>
            <a:off x="1066778" y="1303830"/>
            <a:ext cx="4754562" cy="5021997"/>
            <a:chOff x="6096000" y="1390614"/>
            <a:chExt cx="4754562" cy="5021997"/>
          </a:xfrm>
        </p:grpSpPr>
        <p:sp>
          <p:nvSpPr>
            <p:cNvPr id="8960" name="Google Shape;8960;p58"/>
            <p:cNvSpPr txBox="1"/>
            <p:nvPr/>
          </p:nvSpPr>
          <p:spPr>
            <a:xfrm>
              <a:off x="6096000" y="5581614"/>
              <a:ext cx="4754562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 connections (fairly) share backbone bottleneck link </a:t>
              </a:r>
              <a:r>
                <a:rPr lang="en-US" sz="24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2400" b="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</a:t>
              </a:r>
              <a:endParaRPr/>
            </a:p>
          </p:txBody>
        </p:sp>
        <p:sp>
          <p:nvSpPr>
            <p:cNvPr id="8961" name="Google Shape;8961;p58"/>
            <p:cNvSpPr/>
            <p:nvPr/>
          </p:nvSpPr>
          <p:spPr>
            <a:xfrm>
              <a:off x="6742112" y="2666964"/>
              <a:ext cx="3127375" cy="1498600"/>
            </a:xfrm>
            <a:custGeom>
              <a:avLst/>
              <a:gdLst/>
              <a:ahLst/>
              <a:cxnLst/>
              <a:rect l="l" t="t" r="r" b="b"/>
              <a:pathLst>
                <a:path w="1877" h="917" extrusionOk="0">
                  <a:moveTo>
                    <a:pt x="889" y="23"/>
                  </a:moveTo>
                  <a:cubicBezTo>
                    <a:pt x="804" y="39"/>
                    <a:pt x="771" y="98"/>
                    <a:pt x="692" y="109"/>
                  </a:cubicBezTo>
                  <a:cubicBezTo>
                    <a:pt x="613" y="120"/>
                    <a:pt x="511" y="81"/>
                    <a:pt x="415" y="91"/>
                  </a:cubicBezTo>
                  <a:cubicBezTo>
                    <a:pt x="319" y="101"/>
                    <a:pt x="174" y="126"/>
                    <a:pt x="112" y="170"/>
                  </a:cubicBezTo>
                  <a:cubicBezTo>
                    <a:pt x="51" y="214"/>
                    <a:pt x="66" y="294"/>
                    <a:pt x="50" y="353"/>
                  </a:cubicBezTo>
                  <a:cubicBezTo>
                    <a:pt x="34" y="412"/>
                    <a:pt x="0" y="479"/>
                    <a:pt x="14" y="528"/>
                  </a:cubicBezTo>
                  <a:cubicBezTo>
                    <a:pt x="29" y="577"/>
                    <a:pt x="57" y="608"/>
                    <a:pt x="139" y="650"/>
                  </a:cubicBezTo>
                  <a:cubicBezTo>
                    <a:pt x="221" y="692"/>
                    <a:pt x="372" y="742"/>
                    <a:pt x="505" y="781"/>
                  </a:cubicBezTo>
                  <a:cubicBezTo>
                    <a:pt x="638" y="820"/>
                    <a:pt x="789" y="866"/>
                    <a:pt x="933" y="886"/>
                  </a:cubicBezTo>
                  <a:cubicBezTo>
                    <a:pt x="1077" y="906"/>
                    <a:pt x="1246" y="917"/>
                    <a:pt x="1370" y="901"/>
                  </a:cubicBezTo>
                  <a:cubicBezTo>
                    <a:pt x="1494" y="885"/>
                    <a:pt x="1594" y="839"/>
                    <a:pt x="1676" y="793"/>
                  </a:cubicBezTo>
                  <a:cubicBezTo>
                    <a:pt x="1758" y="747"/>
                    <a:pt x="1843" y="720"/>
                    <a:pt x="1860" y="624"/>
                  </a:cubicBezTo>
                  <a:cubicBezTo>
                    <a:pt x="1877" y="528"/>
                    <a:pt x="1835" y="306"/>
                    <a:pt x="1776" y="219"/>
                  </a:cubicBezTo>
                  <a:cubicBezTo>
                    <a:pt x="1717" y="132"/>
                    <a:pt x="1599" y="134"/>
                    <a:pt x="1503" y="100"/>
                  </a:cubicBezTo>
                  <a:cubicBezTo>
                    <a:pt x="1407" y="66"/>
                    <a:pt x="1302" y="26"/>
                    <a:pt x="1200" y="13"/>
                  </a:cubicBezTo>
                  <a:cubicBezTo>
                    <a:pt x="1098" y="0"/>
                    <a:pt x="974" y="7"/>
                    <a:pt x="889" y="23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2" name="Google Shape;8962;p58"/>
            <p:cNvSpPr txBox="1"/>
            <p:nvPr/>
          </p:nvSpPr>
          <p:spPr>
            <a:xfrm>
              <a:off x="6605587" y="2290727"/>
              <a:ext cx="6762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3200" b="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3" name="Google Shape;8963;p58"/>
            <p:cNvSpPr/>
            <p:nvPr/>
          </p:nvSpPr>
          <p:spPr>
            <a:xfrm rot="5400000">
              <a:off x="8470106" y="3718683"/>
              <a:ext cx="50800" cy="525462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4" name="Google Shape;8964;p58"/>
            <p:cNvSpPr/>
            <p:nvPr/>
          </p:nvSpPr>
          <p:spPr>
            <a:xfrm rot="5400000">
              <a:off x="8003381" y="3224971"/>
              <a:ext cx="984250" cy="52546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5" name="Google Shape;8965;p58"/>
            <p:cNvSpPr/>
            <p:nvPr/>
          </p:nvSpPr>
          <p:spPr>
            <a:xfrm rot="5400000">
              <a:off x="8474075" y="2739989"/>
              <a:ext cx="52387" cy="525463"/>
            </a:xfrm>
            <a:prstGeom prst="ellipse">
              <a:avLst/>
            </a:prstGeom>
            <a:solidFill>
              <a:srgbClr val="DDDDD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6" name="Google Shape;8966;p58"/>
            <p:cNvSpPr/>
            <p:nvPr/>
          </p:nvSpPr>
          <p:spPr>
            <a:xfrm rot="5400000">
              <a:off x="8474075" y="3711539"/>
              <a:ext cx="31750" cy="511175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7" name="Google Shape;8967;p58"/>
            <p:cNvSpPr/>
            <p:nvPr/>
          </p:nvSpPr>
          <p:spPr>
            <a:xfrm rot="1792560">
              <a:off x="7480300" y="2614577"/>
              <a:ext cx="38100" cy="15875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8" name="Google Shape;8968;p58"/>
            <p:cNvSpPr/>
            <p:nvPr/>
          </p:nvSpPr>
          <p:spPr>
            <a:xfrm rot="1792560">
              <a:off x="6815137" y="2411377"/>
              <a:ext cx="730250" cy="15875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9" name="Google Shape;8969;p58"/>
            <p:cNvSpPr/>
            <p:nvPr/>
          </p:nvSpPr>
          <p:spPr>
            <a:xfrm rot="1792560">
              <a:off x="6850062" y="2211352"/>
              <a:ext cx="38100" cy="158750"/>
            </a:xfrm>
            <a:prstGeom prst="ellipse">
              <a:avLst/>
            </a:prstGeom>
            <a:solidFill>
              <a:srgbClr val="DDDDD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0" name="Google Shape;8970;p58"/>
            <p:cNvSpPr/>
            <p:nvPr/>
          </p:nvSpPr>
          <p:spPr>
            <a:xfrm rot="1792560">
              <a:off x="7477125" y="2611402"/>
              <a:ext cx="23812" cy="153987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71" name="Google Shape;8971;p58"/>
            <p:cNvCxnSpPr/>
            <p:nvPr/>
          </p:nvCxnSpPr>
          <p:spPr>
            <a:xfrm rot="1792560">
              <a:off x="6686550" y="2482814"/>
              <a:ext cx="955675" cy="0"/>
            </a:xfrm>
            <a:prstGeom prst="straightConnector1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72" name="Google Shape;8972;p58"/>
            <p:cNvSpPr/>
            <p:nvPr/>
          </p:nvSpPr>
          <p:spPr>
            <a:xfrm rot="2768172">
              <a:off x="7989887" y="2617752"/>
              <a:ext cx="47625" cy="142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3" name="Google Shape;8973;p58"/>
            <p:cNvSpPr/>
            <p:nvPr/>
          </p:nvSpPr>
          <p:spPr>
            <a:xfrm rot="2768172">
              <a:off x="7268369" y="2285170"/>
              <a:ext cx="915988" cy="142875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4" name="Google Shape;8974;p58"/>
            <p:cNvSpPr/>
            <p:nvPr/>
          </p:nvSpPr>
          <p:spPr>
            <a:xfrm rot="2768172">
              <a:off x="7419975" y="1958939"/>
              <a:ext cx="47625" cy="142875"/>
            </a:xfrm>
            <a:prstGeom prst="ellipse">
              <a:avLst/>
            </a:prstGeom>
            <a:solidFill>
              <a:srgbClr val="DDDDD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5" name="Google Shape;8975;p58"/>
            <p:cNvSpPr/>
            <p:nvPr/>
          </p:nvSpPr>
          <p:spPr>
            <a:xfrm rot="2768172">
              <a:off x="7989887" y="2609814"/>
              <a:ext cx="30163" cy="138113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76" name="Google Shape;8976;p58"/>
            <p:cNvCxnSpPr/>
            <p:nvPr/>
          </p:nvCxnSpPr>
          <p:spPr>
            <a:xfrm rot="2768172">
              <a:off x="7111999" y="2341527"/>
              <a:ext cx="1196975" cy="0"/>
            </a:xfrm>
            <a:prstGeom prst="straightConnector1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77" name="Google Shape;8977;p58"/>
            <p:cNvSpPr/>
            <p:nvPr/>
          </p:nvSpPr>
          <p:spPr>
            <a:xfrm rot="-1792560" flipH="1">
              <a:off x="6943725" y="4467189"/>
              <a:ext cx="38100" cy="15875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8" name="Google Shape;8978;p58"/>
            <p:cNvSpPr/>
            <p:nvPr/>
          </p:nvSpPr>
          <p:spPr>
            <a:xfrm rot="-1792560" flipH="1">
              <a:off x="6916737" y="4263989"/>
              <a:ext cx="730250" cy="15875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9" name="Google Shape;8979;p58"/>
            <p:cNvSpPr/>
            <p:nvPr/>
          </p:nvSpPr>
          <p:spPr>
            <a:xfrm rot="-1792560" flipH="1">
              <a:off x="7575550" y="4063964"/>
              <a:ext cx="36512" cy="158750"/>
            </a:xfrm>
            <a:prstGeom prst="ellipse">
              <a:avLst/>
            </a:prstGeom>
            <a:solidFill>
              <a:srgbClr val="DDDDD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0" name="Google Shape;8980;p58"/>
            <p:cNvSpPr/>
            <p:nvPr/>
          </p:nvSpPr>
          <p:spPr>
            <a:xfrm rot="-1792560" flipH="1">
              <a:off x="6959600" y="4464014"/>
              <a:ext cx="23812" cy="153988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81" name="Google Shape;8981;p58"/>
            <p:cNvCxnSpPr/>
            <p:nvPr/>
          </p:nvCxnSpPr>
          <p:spPr>
            <a:xfrm rot="9007440">
              <a:off x="6821487" y="4335427"/>
              <a:ext cx="955675" cy="0"/>
            </a:xfrm>
            <a:prstGeom prst="straightConnector1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982" name="Google Shape;8982;p58"/>
            <p:cNvSpPr/>
            <p:nvPr/>
          </p:nvSpPr>
          <p:spPr>
            <a:xfrm rot="8031828" flipH="1">
              <a:off x="8197850" y="4240177"/>
              <a:ext cx="47625" cy="142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3" name="Google Shape;8983;p58"/>
            <p:cNvSpPr/>
            <p:nvPr/>
          </p:nvSpPr>
          <p:spPr>
            <a:xfrm rot="8031828" flipH="1">
              <a:off x="7475537" y="4571964"/>
              <a:ext cx="917575" cy="142875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4" name="Google Shape;8984;p58"/>
            <p:cNvSpPr/>
            <p:nvPr/>
          </p:nvSpPr>
          <p:spPr>
            <a:xfrm rot="8031828" flipH="1">
              <a:off x="7629525" y="4898989"/>
              <a:ext cx="47625" cy="142875"/>
            </a:xfrm>
            <a:prstGeom prst="ellipse">
              <a:avLst/>
            </a:prstGeom>
            <a:solidFill>
              <a:srgbClr val="DDDDD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5" name="Google Shape;8985;p58"/>
            <p:cNvSpPr/>
            <p:nvPr/>
          </p:nvSpPr>
          <p:spPr>
            <a:xfrm rot="8031828" flipH="1">
              <a:off x="8197850" y="4249702"/>
              <a:ext cx="30162" cy="13811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86" name="Google Shape;8986;p58"/>
            <p:cNvCxnSpPr/>
            <p:nvPr/>
          </p:nvCxnSpPr>
          <p:spPr>
            <a:xfrm rot="-2768172">
              <a:off x="7319962" y="4657690"/>
              <a:ext cx="1196975" cy="0"/>
            </a:xfrm>
            <a:prstGeom prst="straightConnector1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8987" name="Google Shape;8987;p58"/>
            <p:cNvSpPr/>
            <p:nvPr/>
          </p:nvSpPr>
          <p:spPr>
            <a:xfrm rot="-1792560" flipH="1">
              <a:off x="9150350" y="2586002"/>
              <a:ext cx="38100" cy="15875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8" name="Google Shape;8988;p58"/>
            <p:cNvSpPr/>
            <p:nvPr/>
          </p:nvSpPr>
          <p:spPr>
            <a:xfrm rot="-1792560" flipH="1">
              <a:off x="9123362" y="2382802"/>
              <a:ext cx="730250" cy="15875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9" name="Google Shape;8989;p58"/>
            <p:cNvSpPr/>
            <p:nvPr/>
          </p:nvSpPr>
          <p:spPr>
            <a:xfrm rot="-1792560" flipH="1">
              <a:off x="9782175" y="2182777"/>
              <a:ext cx="36512" cy="158750"/>
            </a:xfrm>
            <a:prstGeom prst="ellipse">
              <a:avLst/>
            </a:prstGeom>
            <a:solidFill>
              <a:srgbClr val="DDDDD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0" name="Google Shape;8990;p58"/>
            <p:cNvSpPr/>
            <p:nvPr/>
          </p:nvSpPr>
          <p:spPr>
            <a:xfrm rot="-1792560" flipH="1">
              <a:off x="9166225" y="2582827"/>
              <a:ext cx="25400" cy="153987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91" name="Google Shape;8991;p58"/>
            <p:cNvCxnSpPr/>
            <p:nvPr/>
          </p:nvCxnSpPr>
          <p:spPr>
            <a:xfrm rot="9007440">
              <a:off x="9028112" y="2454239"/>
              <a:ext cx="955675" cy="0"/>
            </a:xfrm>
            <a:prstGeom prst="straightConnector1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92" name="Google Shape;8992;p58"/>
            <p:cNvSpPr/>
            <p:nvPr/>
          </p:nvSpPr>
          <p:spPr>
            <a:xfrm rot="1792560">
              <a:off x="9907587" y="4546564"/>
              <a:ext cx="38100" cy="15875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3" name="Google Shape;8993;p58"/>
            <p:cNvSpPr/>
            <p:nvPr/>
          </p:nvSpPr>
          <p:spPr>
            <a:xfrm rot="1792560">
              <a:off x="9240837" y="4341777"/>
              <a:ext cx="731838" cy="15875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4" name="Google Shape;8994;p58"/>
            <p:cNvSpPr/>
            <p:nvPr/>
          </p:nvSpPr>
          <p:spPr>
            <a:xfrm rot="1792560">
              <a:off x="9275762" y="4141752"/>
              <a:ext cx="38100" cy="158750"/>
            </a:xfrm>
            <a:prstGeom prst="ellipse">
              <a:avLst/>
            </a:prstGeom>
            <a:solidFill>
              <a:srgbClr val="DDDDD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5" name="Google Shape;8995;p58"/>
            <p:cNvSpPr/>
            <p:nvPr/>
          </p:nvSpPr>
          <p:spPr>
            <a:xfrm rot="1792560">
              <a:off x="9902825" y="4543389"/>
              <a:ext cx="25400" cy="1524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96" name="Google Shape;8996;p58"/>
            <p:cNvCxnSpPr/>
            <p:nvPr/>
          </p:nvCxnSpPr>
          <p:spPr>
            <a:xfrm rot="1792560">
              <a:off x="9102725" y="4441789"/>
              <a:ext cx="1062037" cy="12700"/>
            </a:xfrm>
            <a:prstGeom prst="straightConnector1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997" name="Google Shape;8997;p58"/>
            <p:cNvSpPr txBox="1"/>
            <p:nvPr/>
          </p:nvSpPr>
          <p:spPr>
            <a:xfrm>
              <a:off x="7575550" y="1849402"/>
              <a:ext cx="6762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3200" b="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8" name="Google Shape;8998;p58"/>
            <p:cNvSpPr txBox="1"/>
            <p:nvPr/>
          </p:nvSpPr>
          <p:spPr>
            <a:xfrm>
              <a:off x="9402762" y="2357402"/>
              <a:ext cx="6762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3200" b="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9" name="Google Shape;8999;p58"/>
            <p:cNvSpPr/>
            <p:nvPr/>
          </p:nvSpPr>
          <p:spPr>
            <a:xfrm>
              <a:off x="7569200" y="2717764"/>
              <a:ext cx="800100" cy="1381125"/>
            </a:xfrm>
            <a:custGeom>
              <a:avLst/>
              <a:gdLst/>
              <a:ahLst/>
              <a:cxnLst/>
              <a:rect l="l" t="t" r="r" b="b"/>
              <a:pathLst>
                <a:path w="504" h="870" extrusionOk="0">
                  <a:moveTo>
                    <a:pt x="0" y="0"/>
                  </a:moveTo>
                  <a:cubicBezTo>
                    <a:pt x="21" y="11"/>
                    <a:pt x="79" y="44"/>
                    <a:pt x="129" y="63"/>
                  </a:cubicBezTo>
                  <a:cubicBezTo>
                    <a:pt x="179" y="82"/>
                    <a:pt x="255" y="102"/>
                    <a:pt x="299" y="112"/>
                  </a:cubicBezTo>
                  <a:cubicBezTo>
                    <a:pt x="343" y="122"/>
                    <a:pt x="362" y="116"/>
                    <a:pt x="392" y="121"/>
                  </a:cubicBezTo>
                  <a:cubicBezTo>
                    <a:pt x="417" y="124"/>
                    <a:pt x="469" y="100"/>
                    <a:pt x="479" y="145"/>
                  </a:cubicBezTo>
                  <a:cubicBezTo>
                    <a:pt x="490" y="191"/>
                    <a:pt x="504" y="700"/>
                    <a:pt x="490" y="772"/>
                  </a:cubicBezTo>
                  <a:cubicBezTo>
                    <a:pt x="477" y="845"/>
                    <a:pt x="447" y="842"/>
                    <a:pt x="406" y="839"/>
                  </a:cubicBezTo>
                  <a:cubicBezTo>
                    <a:pt x="365" y="836"/>
                    <a:pt x="323" y="835"/>
                    <a:pt x="286" y="833"/>
                  </a:cubicBezTo>
                  <a:cubicBezTo>
                    <a:pt x="250" y="831"/>
                    <a:pt x="226" y="822"/>
                    <a:pt x="192" y="828"/>
                  </a:cubicBezTo>
                  <a:cubicBezTo>
                    <a:pt x="158" y="834"/>
                    <a:pt x="107" y="861"/>
                    <a:pt x="84" y="870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0" name="Google Shape;9000;p58"/>
            <p:cNvSpPr txBox="1"/>
            <p:nvPr/>
          </p:nvSpPr>
          <p:spPr>
            <a:xfrm>
              <a:off x="6583362" y="3833062"/>
              <a:ext cx="6746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3200" b="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1" name="Google Shape;9001;p58"/>
            <p:cNvSpPr/>
            <p:nvPr/>
          </p:nvSpPr>
          <p:spPr>
            <a:xfrm>
              <a:off x="8032750" y="2695539"/>
              <a:ext cx="431800" cy="1570038"/>
            </a:xfrm>
            <a:custGeom>
              <a:avLst/>
              <a:gdLst/>
              <a:ahLst/>
              <a:cxnLst/>
              <a:rect l="l" t="t" r="r" b="b"/>
              <a:pathLst>
                <a:path w="272" h="989" extrusionOk="0">
                  <a:moveTo>
                    <a:pt x="0" y="0"/>
                  </a:moveTo>
                  <a:cubicBezTo>
                    <a:pt x="15" y="13"/>
                    <a:pt x="49" y="56"/>
                    <a:pt x="92" y="80"/>
                  </a:cubicBezTo>
                  <a:cubicBezTo>
                    <a:pt x="231" y="84"/>
                    <a:pt x="204" y="89"/>
                    <a:pt x="257" y="147"/>
                  </a:cubicBezTo>
                  <a:cubicBezTo>
                    <a:pt x="270" y="295"/>
                    <a:pt x="272" y="652"/>
                    <a:pt x="268" y="774"/>
                  </a:cubicBezTo>
                  <a:cubicBezTo>
                    <a:pt x="268" y="895"/>
                    <a:pt x="261" y="853"/>
                    <a:pt x="257" y="875"/>
                  </a:cubicBezTo>
                  <a:cubicBezTo>
                    <a:pt x="251" y="894"/>
                    <a:pt x="257" y="889"/>
                    <a:pt x="242" y="908"/>
                  </a:cubicBezTo>
                  <a:cubicBezTo>
                    <a:pt x="227" y="927"/>
                    <a:pt x="183" y="972"/>
                    <a:pt x="167" y="989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2" name="Google Shape;9002;p58"/>
            <p:cNvSpPr/>
            <p:nvPr/>
          </p:nvSpPr>
          <p:spPr>
            <a:xfrm>
              <a:off x="8616950" y="2679664"/>
              <a:ext cx="638175" cy="1538288"/>
            </a:xfrm>
            <a:custGeom>
              <a:avLst/>
              <a:gdLst/>
              <a:ahLst/>
              <a:cxnLst/>
              <a:rect l="l" t="t" r="r" b="b"/>
              <a:pathLst>
                <a:path w="402" h="969" extrusionOk="0">
                  <a:moveTo>
                    <a:pt x="306" y="0"/>
                  </a:moveTo>
                  <a:cubicBezTo>
                    <a:pt x="295" y="5"/>
                    <a:pt x="262" y="24"/>
                    <a:pt x="240" y="36"/>
                  </a:cubicBezTo>
                  <a:cubicBezTo>
                    <a:pt x="218" y="48"/>
                    <a:pt x="199" y="58"/>
                    <a:pt x="174" y="72"/>
                  </a:cubicBezTo>
                  <a:cubicBezTo>
                    <a:pt x="149" y="86"/>
                    <a:pt x="115" y="101"/>
                    <a:pt x="90" y="119"/>
                  </a:cubicBezTo>
                  <a:cubicBezTo>
                    <a:pt x="64" y="136"/>
                    <a:pt x="72" y="127"/>
                    <a:pt x="25" y="178"/>
                  </a:cubicBezTo>
                  <a:cubicBezTo>
                    <a:pt x="14" y="223"/>
                    <a:pt x="0" y="732"/>
                    <a:pt x="14" y="804"/>
                  </a:cubicBezTo>
                  <a:cubicBezTo>
                    <a:pt x="27" y="877"/>
                    <a:pt x="53" y="854"/>
                    <a:pt x="98" y="871"/>
                  </a:cubicBezTo>
                  <a:cubicBezTo>
                    <a:pt x="144" y="888"/>
                    <a:pt x="209" y="884"/>
                    <a:pt x="261" y="900"/>
                  </a:cubicBezTo>
                  <a:cubicBezTo>
                    <a:pt x="312" y="916"/>
                    <a:pt x="373" y="955"/>
                    <a:pt x="402" y="969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3" name="Google Shape;9003;p58"/>
            <p:cNvSpPr txBox="1"/>
            <p:nvPr/>
          </p:nvSpPr>
          <p:spPr>
            <a:xfrm>
              <a:off x="7842250" y="4444964"/>
              <a:ext cx="6762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3200" b="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4" name="Google Shape;9004;p58"/>
            <p:cNvSpPr txBox="1"/>
            <p:nvPr/>
          </p:nvSpPr>
          <p:spPr>
            <a:xfrm>
              <a:off x="9529762" y="3932202"/>
              <a:ext cx="6746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3200" b="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5" name="Google Shape;9005;p58"/>
            <p:cNvSpPr txBox="1"/>
            <p:nvPr/>
          </p:nvSpPr>
          <p:spPr>
            <a:xfrm>
              <a:off x="8558212" y="3303552"/>
              <a:ext cx="67627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endParaRPr/>
            </a:p>
          </p:txBody>
        </p:sp>
        <p:grpSp>
          <p:nvGrpSpPr>
            <p:cNvPr id="9006" name="Google Shape;9006;p58"/>
            <p:cNvGrpSpPr/>
            <p:nvPr/>
          </p:nvGrpSpPr>
          <p:grpSpPr>
            <a:xfrm>
              <a:off x="6435725" y="1730339"/>
              <a:ext cx="352425" cy="660400"/>
              <a:chOff x="4140" y="429"/>
              <a:chExt cx="1425" cy="2396"/>
            </a:xfrm>
          </p:grpSpPr>
          <p:sp>
            <p:nvSpPr>
              <p:cNvPr id="9007" name="Google Shape;9007;p58"/>
              <p:cNvSpPr/>
              <p:nvPr/>
            </p:nvSpPr>
            <p:spPr>
              <a:xfrm>
                <a:off x="5268" y="433"/>
                <a:ext cx="283" cy="2286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742" extrusionOk="0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8" name="Google Shape;9008;p58"/>
              <p:cNvSpPr/>
              <p:nvPr/>
            </p:nvSpPr>
            <p:spPr>
              <a:xfrm>
                <a:off x="4204" y="429"/>
                <a:ext cx="1046" cy="2287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9" name="Google Shape;9009;p58"/>
              <p:cNvSpPr/>
              <p:nvPr/>
            </p:nvSpPr>
            <p:spPr>
              <a:xfrm>
                <a:off x="5321" y="570"/>
                <a:ext cx="169" cy="2115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37" extrusionOk="0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0" name="Google Shape;9010;p58"/>
              <p:cNvSpPr/>
              <p:nvPr/>
            </p:nvSpPr>
            <p:spPr>
              <a:xfrm>
                <a:off x="5284" y="1640"/>
                <a:ext cx="263" cy="18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1" name="Google Shape;9011;p58"/>
              <p:cNvSpPr/>
              <p:nvPr/>
            </p:nvSpPr>
            <p:spPr>
              <a:xfrm>
                <a:off x="4211" y="694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12" name="Google Shape;9012;p58"/>
              <p:cNvGrpSpPr/>
              <p:nvPr/>
            </p:nvGrpSpPr>
            <p:grpSpPr>
              <a:xfrm>
                <a:off x="4750" y="660"/>
                <a:ext cx="578" cy="155"/>
                <a:chOff x="615" y="2560"/>
                <a:chExt cx="721" cy="149"/>
              </a:xfrm>
            </p:grpSpPr>
            <p:sp>
              <p:nvSpPr>
                <p:cNvPr id="9013" name="Google Shape;9013;p58"/>
                <p:cNvSpPr/>
                <p:nvPr/>
              </p:nvSpPr>
              <p:spPr>
                <a:xfrm>
                  <a:off x="615" y="2560"/>
                  <a:ext cx="721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4" name="Google Shape;9014;p58"/>
                <p:cNvSpPr/>
                <p:nvPr/>
              </p:nvSpPr>
              <p:spPr>
                <a:xfrm>
                  <a:off x="631" y="2582"/>
                  <a:ext cx="689" cy="11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15" name="Google Shape;9015;p58"/>
              <p:cNvSpPr/>
              <p:nvPr/>
            </p:nvSpPr>
            <p:spPr>
              <a:xfrm>
                <a:off x="4223" y="1016"/>
                <a:ext cx="597" cy="52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16" name="Google Shape;9016;p58"/>
              <p:cNvGrpSpPr/>
              <p:nvPr/>
            </p:nvGrpSpPr>
            <p:grpSpPr>
              <a:xfrm>
                <a:off x="4749" y="993"/>
                <a:ext cx="578" cy="132"/>
                <a:chOff x="617" y="2567"/>
                <a:chExt cx="721" cy="137"/>
              </a:xfrm>
            </p:grpSpPr>
            <p:sp>
              <p:nvSpPr>
                <p:cNvPr id="9017" name="Google Shape;9017;p58"/>
                <p:cNvSpPr/>
                <p:nvPr/>
              </p:nvSpPr>
              <p:spPr>
                <a:xfrm>
                  <a:off x="617" y="2567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8" name="Google Shape;9018;p58"/>
                <p:cNvSpPr/>
                <p:nvPr/>
              </p:nvSpPr>
              <p:spPr>
                <a:xfrm>
                  <a:off x="634" y="2585"/>
                  <a:ext cx="689" cy="1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19" name="Google Shape;9019;p58"/>
              <p:cNvSpPr/>
              <p:nvPr/>
            </p:nvSpPr>
            <p:spPr>
              <a:xfrm>
                <a:off x="4217" y="13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0" name="Google Shape;9020;p58"/>
              <p:cNvSpPr/>
              <p:nvPr/>
            </p:nvSpPr>
            <p:spPr>
              <a:xfrm>
                <a:off x="4230" y="16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21" name="Google Shape;9021;p58"/>
              <p:cNvGrpSpPr/>
              <p:nvPr/>
            </p:nvGrpSpPr>
            <p:grpSpPr>
              <a:xfrm>
                <a:off x="4737" y="1627"/>
                <a:ext cx="578" cy="150"/>
                <a:chOff x="616" y="2568"/>
                <a:chExt cx="720" cy="138"/>
              </a:xfrm>
            </p:grpSpPr>
            <p:sp>
              <p:nvSpPr>
                <p:cNvPr id="9022" name="Google Shape;9022;p58"/>
                <p:cNvSpPr/>
                <p:nvPr/>
              </p:nvSpPr>
              <p:spPr>
                <a:xfrm>
                  <a:off x="616" y="2568"/>
                  <a:ext cx="720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3" name="Google Shape;9023;p58"/>
                <p:cNvSpPr/>
                <p:nvPr/>
              </p:nvSpPr>
              <p:spPr>
                <a:xfrm>
                  <a:off x="632" y="2584"/>
                  <a:ext cx="688" cy="106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24" name="Google Shape;9024;p58"/>
              <p:cNvSpPr/>
              <p:nvPr/>
            </p:nvSpPr>
            <p:spPr>
              <a:xfrm>
                <a:off x="5288" y="1354"/>
                <a:ext cx="263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25" name="Google Shape;9025;p58"/>
              <p:cNvGrpSpPr/>
              <p:nvPr/>
            </p:nvGrpSpPr>
            <p:grpSpPr>
              <a:xfrm>
                <a:off x="4737" y="1328"/>
                <a:ext cx="584" cy="138"/>
                <a:chOff x="611" y="2569"/>
                <a:chExt cx="728" cy="138"/>
              </a:xfrm>
            </p:grpSpPr>
            <p:sp>
              <p:nvSpPr>
                <p:cNvPr id="9026" name="Google Shape;9026;p58"/>
                <p:cNvSpPr/>
                <p:nvPr/>
              </p:nvSpPr>
              <p:spPr>
                <a:xfrm>
                  <a:off x="611" y="2569"/>
                  <a:ext cx="728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7" name="Google Shape;9027;p58"/>
                <p:cNvSpPr/>
                <p:nvPr/>
              </p:nvSpPr>
              <p:spPr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28" name="Google Shape;9028;p58"/>
              <p:cNvSpPr/>
              <p:nvPr/>
            </p:nvSpPr>
            <p:spPr>
              <a:xfrm>
                <a:off x="5250" y="429"/>
                <a:ext cx="71" cy="2287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9" name="Google Shape;9029;p58"/>
              <p:cNvSpPr/>
              <p:nvPr/>
            </p:nvSpPr>
            <p:spPr>
              <a:xfrm>
                <a:off x="5312" y="1007"/>
                <a:ext cx="237" cy="21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6" extrusionOk="0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0" name="Google Shape;9030;p58"/>
              <p:cNvSpPr/>
              <p:nvPr/>
            </p:nvSpPr>
            <p:spPr>
              <a:xfrm>
                <a:off x="5315" y="680"/>
                <a:ext cx="244" cy="24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88" extrusionOk="0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1" name="Google Shape;9031;p58"/>
              <p:cNvSpPr/>
              <p:nvPr/>
            </p:nvSpPr>
            <p:spPr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2" name="Google Shape;9032;p58"/>
              <p:cNvSpPr/>
              <p:nvPr/>
            </p:nvSpPr>
            <p:spPr>
              <a:xfrm>
                <a:off x="5302" y="2614"/>
                <a:ext cx="245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40" extrusionOk="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3" name="Google Shape;9033;p58"/>
              <p:cNvSpPr/>
              <p:nvPr/>
            </p:nvSpPr>
            <p:spPr>
              <a:xfrm>
                <a:off x="4140" y="2675"/>
                <a:ext cx="1200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4" name="Google Shape;9034;p58"/>
              <p:cNvSpPr/>
              <p:nvPr/>
            </p:nvSpPr>
            <p:spPr>
              <a:xfrm>
                <a:off x="4204" y="2710"/>
                <a:ext cx="1072" cy="8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5" name="Google Shape;9035;p58"/>
              <p:cNvSpPr/>
              <p:nvPr/>
            </p:nvSpPr>
            <p:spPr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6" name="Google Shape;9036;p58"/>
              <p:cNvSpPr/>
              <p:nvPr/>
            </p:nvSpPr>
            <p:spPr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7" name="Google Shape;9037;p58"/>
              <p:cNvSpPr/>
              <p:nvPr/>
            </p:nvSpPr>
            <p:spPr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8" name="Google Shape;9038;p58"/>
              <p:cNvSpPr/>
              <p:nvPr/>
            </p:nvSpPr>
            <p:spPr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39" name="Google Shape;9039;p58"/>
            <p:cNvGrpSpPr/>
            <p:nvPr/>
          </p:nvGrpSpPr>
          <p:grpSpPr>
            <a:xfrm>
              <a:off x="7010400" y="1390614"/>
              <a:ext cx="352425" cy="660400"/>
              <a:chOff x="4140" y="429"/>
              <a:chExt cx="1425" cy="2396"/>
            </a:xfrm>
          </p:grpSpPr>
          <p:sp>
            <p:nvSpPr>
              <p:cNvPr id="9040" name="Google Shape;9040;p58"/>
              <p:cNvSpPr/>
              <p:nvPr/>
            </p:nvSpPr>
            <p:spPr>
              <a:xfrm>
                <a:off x="5268" y="433"/>
                <a:ext cx="283" cy="2286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742" extrusionOk="0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1" name="Google Shape;9041;p58"/>
              <p:cNvSpPr/>
              <p:nvPr/>
            </p:nvSpPr>
            <p:spPr>
              <a:xfrm>
                <a:off x="4204" y="429"/>
                <a:ext cx="1046" cy="2287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2" name="Google Shape;9042;p58"/>
              <p:cNvSpPr/>
              <p:nvPr/>
            </p:nvSpPr>
            <p:spPr>
              <a:xfrm>
                <a:off x="5321" y="570"/>
                <a:ext cx="169" cy="2115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37" extrusionOk="0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3" name="Google Shape;9043;p58"/>
              <p:cNvSpPr/>
              <p:nvPr/>
            </p:nvSpPr>
            <p:spPr>
              <a:xfrm>
                <a:off x="5284" y="1640"/>
                <a:ext cx="263" cy="18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4" name="Google Shape;9044;p58"/>
              <p:cNvSpPr/>
              <p:nvPr/>
            </p:nvSpPr>
            <p:spPr>
              <a:xfrm>
                <a:off x="4211" y="694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45" name="Google Shape;9045;p58"/>
              <p:cNvGrpSpPr/>
              <p:nvPr/>
            </p:nvGrpSpPr>
            <p:grpSpPr>
              <a:xfrm>
                <a:off x="4750" y="660"/>
                <a:ext cx="578" cy="155"/>
                <a:chOff x="615" y="2560"/>
                <a:chExt cx="721" cy="149"/>
              </a:xfrm>
            </p:grpSpPr>
            <p:sp>
              <p:nvSpPr>
                <p:cNvPr id="9046" name="Google Shape;9046;p58"/>
                <p:cNvSpPr/>
                <p:nvPr/>
              </p:nvSpPr>
              <p:spPr>
                <a:xfrm>
                  <a:off x="615" y="2560"/>
                  <a:ext cx="721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7" name="Google Shape;9047;p58"/>
                <p:cNvSpPr/>
                <p:nvPr/>
              </p:nvSpPr>
              <p:spPr>
                <a:xfrm>
                  <a:off x="631" y="2582"/>
                  <a:ext cx="689" cy="11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48" name="Google Shape;9048;p58"/>
              <p:cNvSpPr/>
              <p:nvPr/>
            </p:nvSpPr>
            <p:spPr>
              <a:xfrm>
                <a:off x="4223" y="1016"/>
                <a:ext cx="597" cy="52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49" name="Google Shape;9049;p58"/>
              <p:cNvGrpSpPr/>
              <p:nvPr/>
            </p:nvGrpSpPr>
            <p:grpSpPr>
              <a:xfrm>
                <a:off x="4749" y="993"/>
                <a:ext cx="578" cy="132"/>
                <a:chOff x="617" y="2567"/>
                <a:chExt cx="721" cy="137"/>
              </a:xfrm>
            </p:grpSpPr>
            <p:sp>
              <p:nvSpPr>
                <p:cNvPr id="9050" name="Google Shape;9050;p58"/>
                <p:cNvSpPr/>
                <p:nvPr/>
              </p:nvSpPr>
              <p:spPr>
                <a:xfrm>
                  <a:off x="617" y="2567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1" name="Google Shape;9051;p58"/>
                <p:cNvSpPr/>
                <p:nvPr/>
              </p:nvSpPr>
              <p:spPr>
                <a:xfrm>
                  <a:off x="634" y="2585"/>
                  <a:ext cx="689" cy="1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52" name="Google Shape;9052;p58"/>
              <p:cNvSpPr/>
              <p:nvPr/>
            </p:nvSpPr>
            <p:spPr>
              <a:xfrm>
                <a:off x="4217" y="13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3" name="Google Shape;9053;p58"/>
              <p:cNvSpPr/>
              <p:nvPr/>
            </p:nvSpPr>
            <p:spPr>
              <a:xfrm>
                <a:off x="4230" y="16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54" name="Google Shape;9054;p58"/>
              <p:cNvGrpSpPr/>
              <p:nvPr/>
            </p:nvGrpSpPr>
            <p:grpSpPr>
              <a:xfrm>
                <a:off x="4737" y="1627"/>
                <a:ext cx="578" cy="150"/>
                <a:chOff x="616" y="2568"/>
                <a:chExt cx="720" cy="138"/>
              </a:xfrm>
            </p:grpSpPr>
            <p:sp>
              <p:nvSpPr>
                <p:cNvPr id="9055" name="Google Shape;9055;p58"/>
                <p:cNvSpPr/>
                <p:nvPr/>
              </p:nvSpPr>
              <p:spPr>
                <a:xfrm>
                  <a:off x="616" y="2568"/>
                  <a:ext cx="720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6" name="Google Shape;9056;p58"/>
                <p:cNvSpPr/>
                <p:nvPr/>
              </p:nvSpPr>
              <p:spPr>
                <a:xfrm>
                  <a:off x="632" y="2584"/>
                  <a:ext cx="688" cy="106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57" name="Google Shape;9057;p58"/>
              <p:cNvSpPr/>
              <p:nvPr/>
            </p:nvSpPr>
            <p:spPr>
              <a:xfrm>
                <a:off x="5288" y="1354"/>
                <a:ext cx="263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58" name="Google Shape;9058;p58"/>
              <p:cNvGrpSpPr/>
              <p:nvPr/>
            </p:nvGrpSpPr>
            <p:grpSpPr>
              <a:xfrm>
                <a:off x="4737" y="1328"/>
                <a:ext cx="584" cy="138"/>
                <a:chOff x="611" y="2569"/>
                <a:chExt cx="728" cy="138"/>
              </a:xfrm>
            </p:grpSpPr>
            <p:sp>
              <p:nvSpPr>
                <p:cNvPr id="9059" name="Google Shape;9059;p58"/>
                <p:cNvSpPr/>
                <p:nvPr/>
              </p:nvSpPr>
              <p:spPr>
                <a:xfrm>
                  <a:off x="611" y="2569"/>
                  <a:ext cx="728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0" name="Google Shape;9060;p58"/>
                <p:cNvSpPr/>
                <p:nvPr/>
              </p:nvSpPr>
              <p:spPr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61" name="Google Shape;9061;p58"/>
              <p:cNvSpPr/>
              <p:nvPr/>
            </p:nvSpPr>
            <p:spPr>
              <a:xfrm>
                <a:off x="5250" y="429"/>
                <a:ext cx="71" cy="2287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2" name="Google Shape;9062;p58"/>
              <p:cNvSpPr/>
              <p:nvPr/>
            </p:nvSpPr>
            <p:spPr>
              <a:xfrm>
                <a:off x="5312" y="1007"/>
                <a:ext cx="237" cy="21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6" extrusionOk="0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3" name="Google Shape;9063;p58"/>
              <p:cNvSpPr/>
              <p:nvPr/>
            </p:nvSpPr>
            <p:spPr>
              <a:xfrm>
                <a:off x="5315" y="680"/>
                <a:ext cx="244" cy="24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88" extrusionOk="0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4" name="Google Shape;9064;p58"/>
              <p:cNvSpPr/>
              <p:nvPr/>
            </p:nvSpPr>
            <p:spPr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5" name="Google Shape;9065;p58"/>
              <p:cNvSpPr/>
              <p:nvPr/>
            </p:nvSpPr>
            <p:spPr>
              <a:xfrm>
                <a:off x="5302" y="2614"/>
                <a:ext cx="245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40" extrusionOk="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6" name="Google Shape;9066;p58"/>
              <p:cNvSpPr/>
              <p:nvPr/>
            </p:nvSpPr>
            <p:spPr>
              <a:xfrm>
                <a:off x="4140" y="2675"/>
                <a:ext cx="1200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7" name="Google Shape;9067;p58"/>
              <p:cNvSpPr/>
              <p:nvPr/>
            </p:nvSpPr>
            <p:spPr>
              <a:xfrm>
                <a:off x="4204" y="2710"/>
                <a:ext cx="1072" cy="8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8" name="Google Shape;9068;p58"/>
              <p:cNvSpPr/>
              <p:nvPr/>
            </p:nvSpPr>
            <p:spPr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9" name="Google Shape;9069;p58"/>
              <p:cNvSpPr/>
              <p:nvPr/>
            </p:nvSpPr>
            <p:spPr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0" name="Google Shape;9070;p58"/>
              <p:cNvSpPr/>
              <p:nvPr/>
            </p:nvSpPr>
            <p:spPr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1" name="Google Shape;9071;p58"/>
              <p:cNvSpPr/>
              <p:nvPr/>
            </p:nvSpPr>
            <p:spPr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72" name="Google Shape;9072;p58"/>
            <p:cNvGrpSpPr/>
            <p:nvPr/>
          </p:nvGrpSpPr>
          <p:grpSpPr>
            <a:xfrm>
              <a:off x="9861550" y="1646202"/>
              <a:ext cx="352425" cy="660400"/>
              <a:chOff x="4140" y="429"/>
              <a:chExt cx="1425" cy="2396"/>
            </a:xfrm>
          </p:grpSpPr>
          <p:sp>
            <p:nvSpPr>
              <p:cNvPr id="9073" name="Google Shape;9073;p58"/>
              <p:cNvSpPr/>
              <p:nvPr/>
            </p:nvSpPr>
            <p:spPr>
              <a:xfrm>
                <a:off x="5268" y="433"/>
                <a:ext cx="283" cy="2286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742" extrusionOk="0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4" name="Google Shape;9074;p58"/>
              <p:cNvSpPr/>
              <p:nvPr/>
            </p:nvSpPr>
            <p:spPr>
              <a:xfrm>
                <a:off x="4204" y="429"/>
                <a:ext cx="1046" cy="2287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5" name="Google Shape;9075;p58"/>
              <p:cNvSpPr/>
              <p:nvPr/>
            </p:nvSpPr>
            <p:spPr>
              <a:xfrm>
                <a:off x="5321" y="570"/>
                <a:ext cx="169" cy="2115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37" extrusionOk="0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6" name="Google Shape;9076;p58"/>
              <p:cNvSpPr/>
              <p:nvPr/>
            </p:nvSpPr>
            <p:spPr>
              <a:xfrm>
                <a:off x="5284" y="1640"/>
                <a:ext cx="263" cy="18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7" name="Google Shape;9077;p58"/>
              <p:cNvSpPr/>
              <p:nvPr/>
            </p:nvSpPr>
            <p:spPr>
              <a:xfrm>
                <a:off x="4211" y="694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78" name="Google Shape;9078;p58"/>
              <p:cNvGrpSpPr/>
              <p:nvPr/>
            </p:nvGrpSpPr>
            <p:grpSpPr>
              <a:xfrm>
                <a:off x="4750" y="660"/>
                <a:ext cx="578" cy="155"/>
                <a:chOff x="615" y="2560"/>
                <a:chExt cx="721" cy="149"/>
              </a:xfrm>
            </p:grpSpPr>
            <p:sp>
              <p:nvSpPr>
                <p:cNvPr id="9079" name="Google Shape;9079;p58"/>
                <p:cNvSpPr/>
                <p:nvPr/>
              </p:nvSpPr>
              <p:spPr>
                <a:xfrm>
                  <a:off x="615" y="2560"/>
                  <a:ext cx="721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0" name="Google Shape;9080;p58"/>
                <p:cNvSpPr/>
                <p:nvPr/>
              </p:nvSpPr>
              <p:spPr>
                <a:xfrm>
                  <a:off x="631" y="2582"/>
                  <a:ext cx="689" cy="11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81" name="Google Shape;9081;p58"/>
              <p:cNvSpPr/>
              <p:nvPr/>
            </p:nvSpPr>
            <p:spPr>
              <a:xfrm>
                <a:off x="4223" y="1016"/>
                <a:ext cx="597" cy="52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82" name="Google Shape;9082;p58"/>
              <p:cNvGrpSpPr/>
              <p:nvPr/>
            </p:nvGrpSpPr>
            <p:grpSpPr>
              <a:xfrm>
                <a:off x="4749" y="993"/>
                <a:ext cx="578" cy="132"/>
                <a:chOff x="617" y="2567"/>
                <a:chExt cx="721" cy="137"/>
              </a:xfrm>
            </p:grpSpPr>
            <p:sp>
              <p:nvSpPr>
                <p:cNvPr id="9083" name="Google Shape;9083;p58"/>
                <p:cNvSpPr/>
                <p:nvPr/>
              </p:nvSpPr>
              <p:spPr>
                <a:xfrm>
                  <a:off x="617" y="2567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4" name="Google Shape;9084;p58"/>
                <p:cNvSpPr/>
                <p:nvPr/>
              </p:nvSpPr>
              <p:spPr>
                <a:xfrm>
                  <a:off x="634" y="2585"/>
                  <a:ext cx="689" cy="1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85" name="Google Shape;9085;p58"/>
              <p:cNvSpPr/>
              <p:nvPr/>
            </p:nvSpPr>
            <p:spPr>
              <a:xfrm>
                <a:off x="4217" y="13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6" name="Google Shape;9086;p58"/>
              <p:cNvSpPr/>
              <p:nvPr/>
            </p:nvSpPr>
            <p:spPr>
              <a:xfrm>
                <a:off x="4230" y="16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87" name="Google Shape;9087;p58"/>
              <p:cNvGrpSpPr/>
              <p:nvPr/>
            </p:nvGrpSpPr>
            <p:grpSpPr>
              <a:xfrm>
                <a:off x="4737" y="1627"/>
                <a:ext cx="578" cy="150"/>
                <a:chOff x="616" y="2568"/>
                <a:chExt cx="720" cy="138"/>
              </a:xfrm>
            </p:grpSpPr>
            <p:sp>
              <p:nvSpPr>
                <p:cNvPr id="9088" name="Google Shape;9088;p58"/>
                <p:cNvSpPr/>
                <p:nvPr/>
              </p:nvSpPr>
              <p:spPr>
                <a:xfrm>
                  <a:off x="616" y="2568"/>
                  <a:ext cx="720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9" name="Google Shape;9089;p58"/>
                <p:cNvSpPr/>
                <p:nvPr/>
              </p:nvSpPr>
              <p:spPr>
                <a:xfrm>
                  <a:off x="632" y="2584"/>
                  <a:ext cx="688" cy="106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90" name="Google Shape;9090;p58"/>
              <p:cNvSpPr/>
              <p:nvPr/>
            </p:nvSpPr>
            <p:spPr>
              <a:xfrm>
                <a:off x="5288" y="1354"/>
                <a:ext cx="263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91" name="Google Shape;9091;p58"/>
              <p:cNvGrpSpPr/>
              <p:nvPr/>
            </p:nvGrpSpPr>
            <p:grpSpPr>
              <a:xfrm>
                <a:off x="4737" y="1328"/>
                <a:ext cx="584" cy="138"/>
                <a:chOff x="611" y="2569"/>
                <a:chExt cx="728" cy="138"/>
              </a:xfrm>
            </p:grpSpPr>
            <p:sp>
              <p:nvSpPr>
                <p:cNvPr id="9092" name="Google Shape;9092;p58"/>
                <p:cNvSpPr/>
                <p:nvPr/>
              </p:nvSpPr>
              <p:spPr>
                <a:xfrm>
                  <a:off x="611" y="2569"/>
                  <a:ext cx="728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3" name="Google Shape;9093;p58"/>
                <p:cNvSpPr/>
                <p:nvPr/>
              </p:nvSpPr>
              <p:spPr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94" name="Google Shape;9094;p58"/>
              <p:cNvSpPr/>
              <p:nvPr/>
            </p:nvSpPr>
            <p:spPr>
              <a:xfrm>
                <a:off x="5250" y="429"/>
                <a:ext cx="71" cy="2287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5" name="Google Shape;9095;p58"/>
              <p:cNvSpPr/>
              <p:nvPr/>
            </p:nvSpPr>
            <p:spPr>
              <a:xfrm>
                <a:off x="5312" y="1007"/>
                <a:ext cx="237" cy="21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6" extrusionOk="0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6" name="Google Shape;9096;p58"/>
              <p:cNvSpPr/>
              <p:nvPr/>
            </p:nvSpPr>
            <p:spPr>
              <a:xfrm>
                <a:off x="5315" y="680"/>
                <a:ext cx="244" cy="24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88" extrusionOk="0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7" name="Google Shape;9097;p58"/>
              <p:cNvSpPr/>
              <p:nvPr/>
            </p:nvSpPr>
            <p:spPr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8" name="Google Shape;9098;p58"/>
              <p:cNvSpPr/>
              <p:nvPr/>
            </p:nvSpPr>
            <p:spPr>
              <a:xfrm>
                <a:off x="5302" y="2614"/>
                <a:ext cx="245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40" extrusionOk="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9" name="Google Shape;9099;p58"/>
              <p:cNvSpPr/>
              <p:nvPr/>
            </p:nvSpPr>
            <p:spPr>
              <a:xfrm>
                <a:off x="4140" y="2675"/>
                <a:ext cx="1200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0" name="Google Shape;9100;p58"/>
              <p:cNvSpPr/>
              <p:nvPr/>
            </p:nvSpPr>
            <p:spPr>
              <a:xfrm>
                <a:off x="4204" y="2710"/>
                <a:ext cx="1072" cy="8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1" name="Google Shape;9101;p58"/>
              <p:cNvSpPr/>
              <p:nvPr/>
            </p:nvSpPr>
            <p:spPr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2" name="Google Shape;9102;p58"/>
              <p:cNvSpPr/>
              <p:nvPr/>
            </p:nvSpPr>
            <p:spPr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3" name="Google Shape;9103;p58"/>
              <p:cNvSpPr/>
              <p:nvPr/>
            </p:nvSpPr>
            <p:spPr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4" name="Google Shape;9104;p58"/>
              <p:cNvSpPr/>
              <p:nvPr/>
            </p:nvSpPr>
            <p:spPr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05" name="Google Shape;9105;p58"/>
            <p:cNvGrpSpPr/>
            <p:nvPr/>
          </p:nvGrpSpPr>
          <p:grpSpPr>
            <a:xfrm flipH="1">
              <a:off x="10010775" y="4435439"/>
              <a:ext cx="803275" cy="771525"/>
              <a:chOff x="-44" y="1473"/>
              <a:chExt cx="981" cy="1105"/>
            </a:xfrm>
          </p:grpSpPr>
          <p:pic>
            <p:nvPicPr>
              <p:cNvPr id="9106" name="Google Shape;9106;p58" descr="desktop_computer_stylized_medium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07" name="Google Shape;9107;p58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08" name="Google Shape;9108;p58"/>
            <p:cNvGrpSpPr/>
            <p:nvPr/>
          </p:nvGrpSpPr>
          <p:grpSpPr>
            <a:xfrm>
              <a:off x="6096000" y="4416389"/>
              <a:ext cx="803275" cy="771525"/>
              <a:chOff x="-44" y="1473"/>
              <a:chExt cx="981" cy="1105"/>
            </a:xfrm>
          </p:grpSpPr>
          <p:pic>
            <p:nvPicPr>
              <p:cNvPr id="9109" name="Google Shape;9109;p58" descr="desktop_computer_stylized_medium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10" name="Google Shape;9110;p58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11" name="Google Shape;9111;p58"/>
            <p:cNvGrpSpPr/>
            <p:nvPr/>
          </p:nvGrpSpPr>
          <p:grpSpPr>
            <a:xfrm>
              <a:off x="6718300" y="4865652"/>
              <a:ext cx="803275" cy="771525"/>
              <a:chOff x="-44" y="1473"/>
              <a:chExt cx="981" cy="1105"/>
            </a:xfrm>
          </p:grpSpPr>
          <p:pic>
            <p:nvPicPr>
              <p:cNvPr id="9112" name="Google Shape;9112;p58" descr="desktop_computer_stylized_medium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13" name="Google Shape;9113;p58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115" name="Google Shape;9115;p58"/>
          <p:cNvSpPr txBox="1"/>
          <p:nvPr/>
        </p:nvSpPr>
        <p:spPr>
          <a:xfrm>
            <a:off x="6440959" y="1656566"/>
            <a:ext cx="452273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per-connection end-end throughput: </a:t>
            </a:r>
            <a:r>
              <a:rPr lang="en-US" sz="3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min(</a:t>
            </a:r>
            <a:r>
              <a:rPr lang="en-US" sz="3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200" b="0" i="1" u="none" strike="noStrike" cap="none" baseline="-25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3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,R</a:t>
            </a:r>
            <a:r>
              <a:rPr lang="en-US" sz="3200" b="0" i="1" u="none" strike="noStrike" cap="none" baseline="-25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3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,R</a:t>
            </a:r>
            <a:r>
              <a:rPr lang="en-US" sz="3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/10)</a:t>
            </a:r>
            <a:endParaRPr dirty="0"/>
          </a:p>
          <a:p>
            <a:pPr marL="342900" marR="0" lvl="0" indent="-342900" algn="l" rtl="0">
              <a:lnSpc>
                <a:spcPct val="85000"/>
              </a:lnSpc>
              <a:spcBef>
                <a:spcPts val="640"/>
              </a:spcBef>
              <a:spcAft>
                <a:spcPts val="0"/>
              </a:spcAft>
              <a:buClr>
                <a:srgbClr val="000090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practice: </a:t>
            </a:r>
            <a:r>
              <a:rPr lang="en-US" sz="3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200" b="0" i="1" u="none" strike="noStrike" cap="none" baseline="-25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US" sz="3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200" b="0" i="1" u="none" strike="noStrike" cap="none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often bottleneck</a:t>
            </a:r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4F9B5-0FCB-23E2-A33D-8936090E6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4CBA6-7513-DDC5-CB6D-FB6618721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</a:p>
        </p:txBody>
      </p:sp>
      <p:graphicFrame>
        <p:nvGraphicFramePr>
          <p:cNvPr id="1747" name="Google Shape;1745;p9">
            <a:extLst>
              <a:ext uri="{FF2B5EF4-FFF2-40B4-BE49-F238E27FC236}">
                <a16:creationId xmlns:a16="http://schemas.microsoft.com/office/drawing/2014/main" id="{1A1AD59F-C72D-D2FA-F8FA-745E5082DC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784694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F5F19D-64BE-1F9A-37E2-BEE1AD947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1BF34-5156-41B0-AF7C-CF75605F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12901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9" name="Rectangle 9138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41" name="Rectangle 9140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143" name="Straight Connector 9142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145" name="Rectangle 9144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47" name="Rectangle 9146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32" name="Google Shape;9132;p60"/>
          <p:cNvSpPr txBox="1"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spcAft>
                <a:spcPts val="0"/>
              </a:spcAft>
              <a:buClr>
                <a:srgbClr val="0000A3"/>
              </a:buClr>
              <a:buSzPts val="4400"/>
            </a:pPr>
            <a:r>
              <a:rPr lang="en-US" sz="3600">
                <a:solidFill>
                  <a:srgbClr val="FFFFFF"/>
                </a:solidFill>
              </a:rPr>
              <a:t>Network security (Chapter 8)</a:t>
            </a:r>
          </a:p>
        </p:txBody>
      </p:sp>
      <p:sp>
        <p:nvSpPr>
          <p:cNvPr id="9149" name="Rectangle 9148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2BCC-AD04-A679-A853-D10BA057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2017" y="6459785"/>
            <a:ext cx="510516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zeshan.khan@nu.edu.pk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31510-34C1-7600-FC94-D6ABBBE9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3055" y="6459785"/>
            <a:ext cx="1089428" cy="36512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chemeClr val="tx2"/>
                </a:solidFill>
              </a:rPr>
              <a:t>Introduction: 1-</a:t>
            </a:r>
            <a:fld id="{00000000-1234-1234-1234-123412341234}" type="slidenum">
              <a:rPr lang="en-US" sz="1000">
                <a:solidFill>
                  <a:schemeClr val="tx2"/>
                </a:solidFill>
              </a:rPr>
              <a:pPr lvl="0" indent="0">
                <a:spcBef>
                  <a:spcPts val="0"/>
                </a:spcBef>
                <a:spcAft>
                  <a:spcPts val="600"/>
                </a:spcAft>
                <a:buNone/>
              </a:pPr>
              <a:t>62</a:t>
            </a:fld>
            <a:endParaRPr lang="en-US" sz="1000">
              <a:solidFill>
                <a:schemeClr val="tx2"/>
              </a:solidFill>
            </a:endParaRPr>
          </a:p>
        </p:txBody>
      </p:sp>
      <p:graphicFrame>
        <p:nvGraphicFramePr>
          <p:cNvPr id="9135" name="Google Shape;9133;p60">
            <a:extLst>
              <a:ext uri="{FF2B5EF4-FFF2-40B4-BE49-F238E27FC236}">
                <a16:creationId xmlns:a16="http://schemas.microsoft.com/office/drawing/2014/main" id="{57C93B9F-8465-F006-FB93-C15C14DA6D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843236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7" name="Rectangle 9146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49" name="Rectangle 9148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151" name="Straight Connector 9150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153" name="Rectangle 9152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55" name="Rectangle 9154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40" name="Google Shape;9140;p61"/>
          <p:cNvSpPr txBox="1"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spcAft>
                <a:spcPts val="0"/>
              </a:spcAft>
              <a:buClr>
                <a:srgbClr val="0000A3"/>
              </a:buClr>
              <a:buSzPts val="4400"/>
            </a:pPr>
            <a:r>
              <a:rPr lang="en-US" sz="3600">
                <a:solidFill>
                  <a:srgbClr val="FFFFFF"/>
                </a:solidFill>
              </a:rPr>
              <a:t>Network security</a:t>
            </a:r>
          </a:p>
        </p:txBody>
      </p:sp>
      <p:sp>
        <p:nvSpPr>
          <p:cNvPr id="9157" name="Rectangle 9156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26869-EB0D-F553-FDBE-C06895E4D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2017" y="6459785"/>
            <a:ext cx="510516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zeshan.khan@nu.edu.pk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999DA-27C9-BB5A-022D-C05CAAC5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3055" y="6459785"/>
            <a:ext cx="1089428" cy="36512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chemeClr val="tx2"/>
                </a:solidFill>
              </a:rPr>
              <a:t>Introduction: 1-</a:t>
            </a:r>
            <a:fld id="{00000000-1234-1234-1234-123412341234}" type="slidenum">
              <a:rPr lang="en-US" sz="1000">
                <a:solidFill>
                  <a:schemeClr val="tx2"/>
                </a:solidFill>
              </a:rPr>
              <a:pPr lvl="0" indent="0">
                <a:spcBef>
                  <a:spcPts val="0"/>
                </a:spcBef>
                <a:spcAft>
                  <a:spcPts val="600"/>
                </a:spcAft>
                <a:buNone/>
              </a:pPr>
              <a:t>63</a:t>
            </a:fld>
            <a:endParaRPr lang="en-US" sz="1000">
              <a:solidFill>
                <a:schemeClr val="tx2"/>
              </a:solidFill>
            </a:endParaRPr>
          </a:p>
        </p:txBody>
      </p:sp>
      <p:graphicFrame>
        <p:nvGraphicFramePr>
          <p:cNvPr id="9143" name="Google Shape;9141;p61">
            <a:extLst>
              <a:ext uri="{FF2B5EF4-FFF2-40B4-BE49-F238E27FC236}">
                <a16:creationId xmlns:a16="http://schemas.microsoft.com/office/drawing/2014/main" id="{81A16EC2-AE2A-C698-BDC8-6A07B44361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2085455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8" name="Google Shape;9148;p62"/>
          <p:cNvSpPr txBox="1">
            <a:spLocks noGrp="1"/>
          </p:cNvSpPr>
          <p:nvPr>
            <p:ph type="title"/>
          </p:nvPr>
        </p:nvSpPr>
        <p:spPr>
          <a:xfrm>
            <a:off x="1104778" y="615664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 dirty="0"/>
              <a:t>Bad </a:t>
            </a:r>
            <a:r>
              <a:rPr lang="en-US" dirty="0"/>
              <a:t>g</a:t>
            </a:r>
            <a:r>
              <a:rPr lang="en-US" sz="4400" dirty="0"/>
              <a:t>uys: packet </a:t>
            </a:r>
            <a:r>
              <a:rPr lang="en-US" dirty="0"/>
              <a:t>i</a:t>
            </a:r>
            <a:r>
              <a:rPr lang="en-US" sz="4400" dirty="0"/>
              <a:t>nterception</a:t>
            </a:r>
            <a:endParaRPr sz="4400" dirty="0"/>
          </a:p>
        </p:txBody>
      </p:sp>
      <p:sp>
        <p:nvSpPr>
          <p:cNvPr id="9149" name="Google Shape;9149;p62"/>
          <p:cNvSpPr txBox="1"/>
          <p:nvPr/>
        </p:nvSpPr>
        <p:spPr>
          <a:xfrm>
            <a:off x="869653" y="1648204"/>
            <a:ext cx="10342830" cy="2084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52425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lang="en-US" sz="3200" b="0" i="1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packet “sniffing”:</a:t>
            </a:r>
            <a:r>
              <a:rPr lang="en-US" sz="2800" b="0" i="1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695325" marR="0" lvl="1" indent="-2317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broadcast media (shared Ethernet, wireless)</a:t>
            </a:r>
            <a:endParaRPr dirty="0"/>
          </a:p>
          <a:p>
            <a:pPr marL="695325" marR="0" lvl="1" indent="-2317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promiscuous network interface reads/records all packets (e.g., including passwords!) passing by</a:t>
            </a:r>
            <a:endParaRPr dirty="0"/>
          </a:p>
        </p:txBody>
      </p:sp>
      <p:grpSp>
        <p:nvGrpSpPr>
          <p:cNvPr id="9150" name="Google Shape;9150;p62"/>
          <p:cNvGrpSpPr/>
          <p:nvPr/>
        </p:nvGrpSpPr>
        <p:grpSpPr>
          <a:xfrm flipH="1">
            <a:off x="5864103" y="3398264"/>
            <a:ext cx="735012" cy="681037"/>
            <a:chOff x="-44" y="1473"/>
            <a:chExt cx="981" cy="1105"/>
          </a:xfrm>
        </p:grpSpPr>
        <p:pic>
          <p:nvPicPr>
            <p:cNvPr id="9151" name="Google Shape;9151;p62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52" name="Google Shape;9152;p62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53" name="Google Shape;9153;p62"/>
          <p:cNvSpPr/>
          <p:nvPr/>
        </p:nvSpPr>
        <p:spPr>
          <a:xfrm>
            <a:off x="3359028" y="4133276"/>
            <a:ext cx="4587875" cy="728663"/>
          </a:xfrm>
          <a:custGeom>
            <a:avLst/>
            <a:gdLst/>
            <a:ahLst/>
            <a:cxnLst/>
            <a:rect l="l" t="t" r="r" b="b"/>
            <a:pathLst>
              <a:path w="2620" h="459" extrusionOk="0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4" name="Google Shape;9154;p62"/>
          <p:cNvSpPr/>
          <p:nvPr/>
        </p:nvSpPr>
        <p:spPr>
          <a:xfrm>
            <a:off x="6191128" y="4003101"/>
            <a:ext cx="4762" cy="522288"/>
          </a:xfrm>
          <a:custGeom>
            <a:avLst/>
            <a:gdLst/>
            <a:ahLst/>
            <a:cxnLst/>
            <a:rect l="l" t="t" r="r" b="b"/>
            <a:pathLst>
              <a:path w="3" h="329" extrusionOk="0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55" name="Google Shape;9155;p62"/>
          <p:cNvCxnSpPr/>
          <p:nvPr/>
        </p:nvCxnSpPr>
        <p:spPr>
          <a:xfrm rot="10800000">
            <a:off x="4533778" y="4525389"/>
            <a:ext cx="0" cy="3746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56" name="Google Shape;9156;p62"/>
          <p:cNvCxnSpPr/>
          <p:nvPr/>
        </p:nvCxnSpPr>
        <p:spPr>
          <a:xfrm rot="10800000">
            <a:off x="4552828" y="5236589"/>
            <a:ext cx="0" cy="241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57" name="Google Shape;9157;p62"/>
          <p:cNvSpPr txBox="1"/>
          <p:nvPr/>
        </p:nvSpPr>
        <p:spPr>
          <a:xfrm>
            <a:off x="2816103" y="3422076"/>
            <a:ext cx="3873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9158" name="Google Shape;9158;p62"/>
          <p:cNvSpPr txBox="1"/>
          <p:nvPr/>
        </p:nvSpPr>
        <p:spPr>
          <a:xfrm>
            <a:off x="8285040" y="4885751"/>
            <a:ext cx="388938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9159" name="Google Shape;9159;p62"/>
          <p:cNvSpPr txBox="1"/>
          <p:nvPr/>
        </p:nvSpPr>
        <p:spPr>
          <a:xfrm>
            <a:off x="6383215" y="3399851"/>
            <a:ext cx="40481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grpSp>
        <p:nvGrpSpPr>
          <p:cNvPr id="9160" name="Google Shape;9160;p62"/>
          <p:cNvGrpSpPr/>
          <p:nvPr/>
        </p:nvGrpSpPr>
        <p:grpSpPr>
          <a:xfrm>
            <a:off x="5156078" y="4004689"/>
            <a:ext cx="2635250" cy="984250"/>
            <a:chOff x="5156078" y="4004689"/>
            <a:chExt cx="2635250" cy="984250"/>
          </a:xfrm>
        </p:grpSpPr>
        <p:grpSp>
          <p:nvGrpSpPr>
            <p:cNvPr id="9161" name="Google Shape;9161;p62"/>
            <p:cNvGrpSpPr/>
            <p:nvPr/>
          </p:nvGrpSpPr>
          <p:grpSpPr>
            <a:xfrm>
              <a:off x="5187828" y="4652389"/>
              <a:ext cx="2295525" cy="336550"/>
              <a:chOff x="2418" y="3342"/>
              <a:chExt cx="1446" cy="212"/>
            </a:xfrm>
          </p:grpSpPr>
          <p:sp>
            <p:nvSpPr>
              <p:cNvPr id="9162" name="Google Shape;9162;p62"/>
              <p:cNvSpPr/>
              <p:nvPr/>
            </p:nvSpPr>
            <p:spPr>
              <a:xfrm>
                <a:off x="2463" y="3366"/>
                <a:ext cx="1356" cy="174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9163" name="Google Shape;9163;p62"/>
              <p:cNvCxnSpPr/>
              <p:nvPr/>
            </p:nvCxnSpPr>
            <p:spPr>
              <a:xfrm>
                <a:off x="2784" y="3372"/>
                <a:ext cx="0" cy="168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64" name="Google Shape;9164;p62"/>
              <p:cNvCxnSpPr/>
              <p:nvPr/>
            </p:nvCxnSpPr>
            <p:spPr>
              <a:xfrm>
                <a:off x="3186" y="3375"/>
                <a:ext cx="0" cy="168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65" name="Google Shape;9165;p62"/>
              <p:cNvCxnSpPr/>
              <p:nvPr/>
            </p:nvCxnSpPr>
            <p:spPr>
              <a:xfrm>
                <a:off x="3321" y="3375"/>
                <a:ext cx="0" cy="168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66" name="Google Shape;9166;p62"/>
              <p:cNvSpPr txBox="1"/>
              <p:nvPr/>
            </p:nvSpPr>
            <p:spPr>
              <a:xfrm>
                <a:off x="2418" y="3342"/>
                <a:ext cx="1446" cy="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src:B dest:A     payload</a:t>
                </a:r>
                <a:endParaRPr sz="16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9167" name="Google Shape;9167;p62"/>
            <p:cNvSpPr/>
            <p:nvPr/>
          </p:nvSpPr>
          <p:spPr>
            <a:xfrm>
              <a:off x="5156078" y="4607939"/>
              <a:ext cx="2635250" cy="241300"/>
            </a:xfrm>
            <a:custGeom>
              <a:avLst/>
              <a:gdLst/>
              <a:ahLst/>
              <a:cxnLst/>
              <a:rect l="l" t="t" r="r" b="b"/>
              <a:pathLst>
                <a:path w="1660" h="152" extrusionOk="0">
                  <a:moveTo>
                    <a:pt x="1660" y="152"/>
                  </a:moveTo>
                  <a:lnTo>
                    <a:pt x="1660" y="0"/>
                  </a:lnTo>
                  <a:lnTo>
                    <a:pt x="0" y="4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168" name="Google Shape;9168;p62"/>
            <p:cNvCxnSpPr/>
            <p:nvPr/>
          </p:nvCxnSpPr>
          <p:spPr>
            <a:xfrm rot="10800000">
              <a:off x="6299078" y="4004689"/>
              <a:ext cx="0" cy="60325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9169" name="Google Shape;9169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1090" y="3466526"/>
            <a:ext cx="471488" cy="442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70" name="Google Shape;9170;p62"/>
          <p:cNvGrpSpPr/>
          <p:nvPr/>
        </p:nvGrpSpPr>
        <p:grpSpPr>
          <a:xfrm>
            <a:off x="3184403" y="3460176"/>
            <a:ext cx="365125" cy="712788"/>
            <a:chOff x="4140" y="429"/>
            <a:chExt cx="1425" cy="2396"/>
          </a:xfrm>
        </p:grpSpPr>
        <p:sp>
          <p:nvSpPr>
            <p:cNvPr id="9171" name="Google Shape;9171;p62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2" name="Google Shape;9172;p62"/>
            <p:cNvSpPr/>
            <p:nvPr/>
          </p:nvSpPr>
          <p:spPr>
            <a:xfrm>
              <a:off x="4208" y="429"/>
              <a:ext cx="1047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3" name="Google Shape;9173;p62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4" name="Google Shape;9174;p62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5" name="Google Shape;9175;p62"/>
            <p:cNvSpPr/>
            <p:nvPr/>
          </p:nvSpPr>
          <p:spPr>
            <a:xfrm>
              <a:off x="4214" y="690"/>
              <a:ext cx="595" cy="4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76" name="Google Shape;9176;p62"/>
            <p:cNvGrpSpPr/>
            <p:nvPr/>
          </p:nvGrpSpPr>
          <p:grpSpPr>
            <a:xfrm>
              <a:off x="4747" y="669"/>
              <a:ext cx="583" cy="144"/>
              <a:chOff x="612" y="2569"/>
              <a:chExt cx="727" cy="138"/>
            </a:xfrm>
          </p:grpSpPr>
          <p:sp>
            <p:nvSpPr>
              <p:cNvPr id="9177" name="Google Shape;9177;p62"/>
              <p:cNvSpPr/>
              <p:nvPr/>
            </p:nvSpPr>
            <p:spPr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8" name="Google Shape;9178;p62"/>
              <p:cNvSpPr/>
              <p:nvPr/>
            </p:nvSpPr>
            <p:spPr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79" name="Google Shape;9179;p62"/>
            <p:cNvSpPr/>
            <p:nvPr/>
          </p:nvSpPr>
          <p:spPr>
            <a:xfrm>
              <a:off x="4227" y="1021"/>
              <a:ext cx="595" cy="43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80" name="Google Shape;9180;p62"/>
            <p:cNvGrpSpPr/>
            <p:nvPr/>
          </p:nvGrpSpPr>
          <p:grpSpPr>
            <a:xfrm>
              <a:off x="4747" y="995"/>
              <a:ext cx="583" cy="133"/>
              <a:chOff x="614" y="2569"/>
              <a:chExt cx="727" cy="138"/>
            </a:xfrm>
          </p:grpSpPr>
          <p:sp>
            <p:nvSpPr>
              <p:cNvPr id="9181" name="Google Shape;9181;p62"/>
              <p:cNvSpPr/>
              <p:nvPr/>
            </p:nvSpPr>
            <p:spPr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2" name="Google Shape;9182;p62"/>
              <p:cNvSpPr/>
              <p:nvPr/>
            </p:nvSpPr>
            <p:spPr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83" name="Google Shape;9183;p62"/>
            <p:cNvSpPr/>
            <p:nvPr/>
          </p:nvSpPr>
          <p:spPr>
            <a:xfrm>
              <a:off x="4214" y="1358"/>
              <a:ext cx="601" cy="4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4" name="Google Shape;9184;p62"/>
            <p:cNvSpPr/>
            <p:nvPr/>
          </p:nvSpPr>
          <p:spPr>
            <a:xfrm>
              <a:off x="4227" y="1656"/>
              <a:ext cx="595" cy="4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85" name="Google Shape;9185;p62"/>
            <p:cNvGrpSpPr/>
            <p:nvPr/>
          </p:nvGrpSpPr>
          <p:grpSpPr>
            <a:xfrm>
              <a:off x="4735" y="1629"/>
              <a:ext cx="582" cy="150"/>
              <a:chOff x="614" y="2570"/>
              <a:chExt cx="725" cy="138"/>
            </a:xfrm>
          </p:grpSpPr>
          <p:sp>
            <p:nvSpPr>
              <p:cNvPr id="9186" name="Google Shape;9186;p62"/>
              <p:cNvSpPr/>
              <p:nvPr/>
            </p:nvSpPr>
            <p:spPr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7" name="Google Shape;9187;p62"/>
              <p:cNvSpPr/>
              <p:nvPr/>
            </p:nvSpPr>
            <p:spPr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88" name="Google Shape;9188;p62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89" name="Google Shape;9189;p62"/>
            <p:cNvGrpSpPr/>
            <p:nvPr/>
          </p:nvGrpSpPr>
          <p:grpSpPr>
            <a:xfrm>
              <a:off x="4741" y="1325"/>
              <a:ext cx="582" cy="139"/>
              <a:chOff x="616" y="2566"/>
              <a:chExt cx="725" cy="139"/>
            </a:xfrm>
          </p:grpSpPr>
          <p:sp>
            <p:nvSpPr>
              <p:cNvPr id="9190" name="Google Shape;9190;p62"/>
              <p:cNvSpPr/>
              <p:nvPr/>
            </p:nvSpPr>
            <p:spPr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1" name="Google Shape;9191;p62"/>
              <p:cNvSpPr/>
              <p:nvPr/>
            </p:nvSpPr>
            <p:spPr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92" name="Google Shape;9192;p62"/>
            <p:cNvSpPr/>
            <p:nvPr/>
          </p:nvSpPr>
          <p:spPr>
            <a:xfrm>
              <a:off x="5249" y="429"/>
              <a:ext cx="68" cy="2289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3" name="Google Shape;9193;p62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4" name="Google Shape;9194;p62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5" name="Google Shape;9195;p62"/>
            <p:cNvSpPr/>
            <p:nvPr/>
          </p:nvSpPr>
          <p:spPr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6" name="Google Shape;9196;p62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7" name="Google Shape;9197;p62"/>
            <p:cNvSpPr/>
            <p:nvPr/>
          </p:nvSpPr>
          <p:spPr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8" name="Google Shape;9198;p62"/>
            <p:cNvSpPr/>
            <p:nvPr/>
          </p:nvSpPr>
          <p:spPr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9" name="Google Shape;9199;p62"/>
            <p:cNvSpPr/>
            <p:nvPr/>
          </p:nvSpPr>
          <p:spPr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0" name="Google Shape;9200;p62"/>
            <p:cNvSpPr/>
            <p:nvPr/>
          </p:nvSpPr>
          <p:spPr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1" name="Google Shape;9201;p62"/>
            <p:cNvSpPr/>
            <p:nvPr/>
          </p:nvSpPr>
          <p:spPr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2" name="Google Shape;9202;p62"/>
            <p:cNvSpPr/>
            <p:nvPr/>
          </p:nvSpPr>
          <p:spPr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03" name="Google Shape;9203;p62"/>
          <p:cNvGrpSpPr/>
          <p:nvPr/>
        </p:nvGrpSpPr>
        <p:grpSpPr>
          <a:xfrm flipH="1">
            <a:off x="7677028" y="4777801"/>
            <a:ext cx="735012" cy="681038"/>
            <a:chOff x="-44" y="1473"/>
            <a:chExt cx="981" cy="1105"/>
          </a:xfrm>
        </p:grpSpPr>
        <p:pic>
          <p:nvPicPr>
            <p:cNvPr id="9204" name="Google Shape;9204;p62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05" name="Google Shape;9205;p62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6" name="Google Shape;9206;p62"/>
          <p:cNvGrpSpPr/>
          <p:nvPr/>
        </p:nvGrpSpPr>
        <p:grpSpPr>
          <a:xfrm>
            <a:off x="1456133" y="5624388"/>
            <a:ext cx="10506683" cy="1029566"/>
            <a:chOff x="1456133" y="5624388"/>
            <a:chExt cx="10506683" cy="1029566"/>
          </a:xfrm>
        </p:grpSpPr>
        <p:sp>
          <p:nvSpPr>
            <p:cNvPr id="9207" name="Google Shape;9207;p62"/>
            <p:cNvSpPr/>
            <p:nvPr/>
          </p:nvSpPr>
          <p:spPr>
            <a:xfrm>
              <a:off x="1712057" y="5737966"/>
              <a:ext cx="10250759" cy="915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Wireshark software used for our end-of-chapter labs is a (free) packet-sniffer</a:t>
              </a:r>
              <a:endParaRPr/>
            </a:p>
            <a:p>
              <a:pPr marL="742950" marR="0" lvl="1" indent="-285750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ED7D31"/>
                </a:buClr>
                <a:buSzPts val="1350"/>
                <a:buFont typeface="Noto Sans Symbols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9208" name="Google Shape;9208;p62" descr="Image result for wireshark log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56133" y="5624388"/>
              <a:ext cx="667509" cy="6675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09" name="Google Shape;9209;p62"/>
          <p:cNvGrpSpPr/>
          <p:nvPr/>
        </p:nvGrpSpPr>
        <p:grpSpPr>
          <a:xfrm>
            <a:off x="4054353" y="4784334"/>
            <a:ext cx="958850" cy="476251"/>
            <a:chOff x="7493876" y="2774731"/>
            <a:chExt cx="1481958" cy="894622"/>
          </a:xfrm>
        </p:grpSpPr>
        <p:sp>
          <p:nvSpPr>
            <p:cNvPr id="9210" name="Google Shape;9210;p6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9211" name="Google Shape;9211;p6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9212" name="Google Shape;9212;p6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13" name="Google Shape;9213;p6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4" name="Google Shape;9214;p6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5" name="Google Shape;9215;p6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6" name="Google Shape;9216;p6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9A928-D126-F0BD-A179-510BBFA63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6DA8C-CFA9-6494-C576-63C71EB3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64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Google Shape;9223;p63"/>
          <p:cNvSpPr txBox="1">
            <a:spLocks noGrp="1"/>
          </p:cNvSpPr>
          <p:nvPr>
            <p:ph type="title"/>
          </p:nvPr>
        </p:nvSpPr>
        <p:spPr>
          <a:xfrm>
            <a:off x="919680" y="780658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 dirty="0"/>
              <a:t>Bad guys:  fake identity</a:t>
            </a:r>
            <a:endParaRPr sz="4400" dirty="0"/>
          </a:p>
        </p:txBody>
      </p:sp>
      <p:sp>
        <p:nvSpPr>
          <p:cNvPr id="9224" name="Google Shape;9224;p63"/>
          <p:cNvSpPr txBox="1"/>
          <p:nvPr/>
        </p:nvSpPr>
        <p:spPr>
          <a:xfrm>
            <a:off x="840085" y="1880280"/>
            <a:ext cx="10261784" cy="1322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52425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lang="en-US" sz="3600" b="0" i="1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IP spoofing:</a:t>
            </a:r>
            <a:r>
              <a:rPr lang="en-US" sz="3200" b="0" i="1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injection of packet with false source address</a:t>
            </a:r>
            <a:endParaRPr dirty="0"/>
          </a:p>
        </p:txBody>
      </p:sp>
      <p:grpSp>
        <p:nvGrpSpPr>
          <p:cNvPr id="9225" name="Google Shape;9225;p63"/>
          <p:cNvGrpSpPr/>
          <p:nvPr/>
        </p:nvGrpSpPr>
        <p:grpSpPr>
          <a:xfrm flipH="1">
            <a:off x="5850455" y="3016127"/>
            <a:ext cx="735012" cy="681037"/>
            <a:chOff x="-44" y="1473"/>
            <a:chExt cx="981" cy="1105"/>
          </a:xfrm>
        </p:grpSpPr>
        <p:pic>
          <p:nvPicPr>
            <p:cNvPr id="9226" name="Google Shape;9226;p63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27" name="Google Shape;9227;p63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28" name="Google Shape;9228;p63"/>
          <p:cNvSpPr/>
          <p:nvPr/>
        </p:nvSpPr>
        <p:spPr>
          <a:xfrm>
            <a:off x="3345380" y="3751139"/>
            <a:ext cx="4587875" cy="728663"/>
          </a:xfrm>
          <a:custGeom>
            <a:avLst/>
            <a:gdLst/>
            <a:ahLst/>
            <a:cxnLst/>
            <a:rect l="l" t="t" r="r" b="b"/>
            <a:pathLst>
              <a:path w="2620" h="459" extrusionOk="0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9" name="Google Shape;9229;p63"/>
          <p:cNvSpPr/>
          <p:nvPr/>
        </p:nvSpPr>
        <p:spPr>
          <a:xfrm>
            <a:off x="6177480" y="3620964"/>
            <a:ext cx="4762" cy="522288"/>
          </a:xfrm>
          <a:custGeom>
            <a:avLst/>
            <a:gdLst/>
            <a:ahLst/>
            <a:cxnLst/>
            <a:rect l="l" t="t" r="r" b="b"/>
            <a:pathLst>
              <a:path w="3" h="329" extrusionOk="0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30" name="Google Shape;9230;p63"/>
          <p:cNvCxnSpPr/>
          <p:nvPr/>
        </p:nvCxnSpPr>
        <p:spPr>
          <a:xfrm rot="10800000">
            <a:off x="4520130" y="4143252"/>
            <a:ext cx="0" cy="3746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1" name="Google Shape;9231;p63"/>
          <p:cNvCxnSpPr/>
          <p:nvPr/>
        </p:nvCxnSpPr>
        <p:spPr>
          <a:xfrm rot="10800000">
            <a:off x="4539180" y="4854452"/>
            <a:ext cx="0" cy="241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2" name="Google Shape;9232;p63"/>
          <p:cNvSpPr txBox="1"/>
          <p:nvPr/>
        </p:nvSpPr>
        <p:spPr>
          <a:xfrm>
            <a:off x="2802455" y="3039939"/>
            <a:ext cx="3873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9233" name="Google Shape;9233;p63"/>
          <p:cNvSpPr txBox="1"/>
          <p:nvPr/>
        </p:nvSpPr>
        <p:spPr>
          <a:xfrm>
            <a:off x="8271392" y="4503614"/>
            <a:ext cx="388938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9234" name="Google Shape;9234;p63"/>
          <p:cNvSpPr txBox="1"/>
          <p:nvPr/>
        </p:nvSpPr>
        <p:spPr>
          <a:xfrm>
            <a:off x="6369567" y="3017714"/>
            <a:ext cx="40481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pic>
        <p:nvPicPr>
          <p:cNvPr id="9235" name="Google Shape;9235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7442" y="3084389"/>
            <a:ext cx="471488" cy="442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36" name="Google Shape;9236;p63"/>
          <p:cNvGrpSpPr/>
          <p:nvPr/>
        </p:nvGrpSpPr>
        <p:grpSpPr>
          <a:xfrm>
            <a:off x="3170755" y="3078039"/>
            <a:ext cx="365125" cy="712788"/>
            <a:chOff x="4140" y="429"/>
            <a:chExt cx="1425" cy="2396"/>
          </a:xfrm>
        </p:grpSpPr>
        <p:sp>
          <p:nvSpPr>
            <p:cNvPr id="9237" name="Google Shape;9237;p63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8" name="Google Shape;9238;p63"/>
            <p:cNvSpPr/>
            <p:nvPr/>
          </p:nvSpPr>
          <p:spPr>
            <a:xfrm>
              <a:off x="4208" y="429"/>
              <a:ext cx="1047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9" name="Google Shape;9239;p63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0" name="Google Shape;9240;p63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1" name="Google Shape;9241;p63"/>
            <p:cNvSpPr/>
            <p:nvPr/>
          </p:nvSpPr>
          <p:spPr>
            <a:xfrm>
              <a:off x="4214" y="690"/>
              <a:ext cx="595" cy="4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42" name="Google Shape;9242;p63"/>
            <p:cNvGrpSpPr/>
            <p:nvPr/>
          </p:nvGrpSpPr>
          <p:grpSpPr>
            <a:xfrm>
              <a:off x="4747" y="669"/>
              <a:ext cx="583" cy="144"/>
              <a:chOff x="612" y="2569"/>
              <a:chExt cx="727" cy="138"/>
            </a:xfrm>
          </p:grpSpPr>
          <p:sp>
            <p:nvSpPr>
              <p:cNvPr id="9243" name="Google Shape;9243;p63"/>
              <p:cNvSpPr/>
              <p:nvPr/>
            </p:nvSpPr>
            <p:spPr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4" name="Google Shape;9244;p63"/>
              <p:cNvSpPr/>
              <p:nvPr/>
            </p:nvSpPr>
            <p:spPr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45" name="Google Shape;9245;p63"/>
            <p:cNvSpPr/>
            <p:nvPr/>
          </p:nvSpPr>
          <p:spPr>
            <a:xfrm>
              <a:off x="4227" y="1021"/>
              <a:ext cx="595" cy="43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46" name="Google Shape;9246;p63"/>
            <p:cNvGrpSpPr/>
            <p:nvPr/>
          </p:nvGrpSpPr>
          <p:grpSpPr>
            <a:xfrm>
              <a:off x="4747" y="995"/>
              <a:ext cx="583" cy="133"/>
              <a:chOff x="614" y="2569"/>
              <a:chExt cx="727" cy="138"/>
            </a:xfrm>
          </p:grpSpPr>
          <p:sp>
            <p:nvSpPr>
              <p:cNvPr id="9247" name="Google Shape;9247;p63"/>
              <p:cNvSpPr/>
              <p:nvPr/>
            </p:nvSpPr>
            <p:spPr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8" name="Google Shape;9248;p63"/>
              <p:cNvSpPr/>
              <p:nvPr/>
            </p:nvSpPr>
            <p:spPr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49" name="Google Shape;9249;p63"/>
            <p:cNvSpPr/>
            <p:nvPr/>
          </p:nvSpPr>
          <p:spPr>
            <a:xfrm>
              <a:off x="4214" y="1358"/>
              <a:ext cx="601" cy="4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0" name="Google Shape;9250;p63"/>
            <p:cNvSpPr/>
            <p:nvPr/>
          </p:nvSpPr>
          <p:spPr>
            <a:xfrm>
              <a:off x="4227" y="1656"/>
              <a:ext cx="595" cy="4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51" name="Google Shape;9251;p63"/>
            <p:cNvGrpSpPr/>
            <p:nvPr/>
          </p:nvGrpSpPr>
          <p:grpSpPr>
            <a:xfrm>
              <a:off x="4735" y="1629"/>
              <a:ext cx="582" cy="150"/>
              <a:chOff x="614" y="2570"/>
              <a:chExt cx="725" cy="138"/>
            </a:xfrm>
          </p:grpSpPr>
          <p:sp>
            <p:nvSpPr>
              <p:cNvPr id="9252" name="Google Shape;9252;p63"/>
              <p:cNvSpPr/>
              <p:nvPr/>
            </p:nvSpPr>
            <p:spPr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3" name="Google Shape;9253;p63"/>
              <p:cNvSpPr/>
              <p:nvPr/>
            </p:nvSpPr>
            <p:spPr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54" name="Google Shape;9254;p63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55" name="Google Shape;9255;p63"/>
            <p:cNvGrpSpPr/>
            <p:nvPr/>
          </p:nvGrpSpPr>
          <p:grpSpPr>
            <a:xfrm>
              <a:off x="4741" y="1325"/>
              <a:ext cx="582" cy="139"/>
              <a:chOff x="616" y="2566"/>
              <a:chExt cx="725" cy="139"/>
            </a:xfrm>
          </p:grpSpPr>
          <p:sp>
            <p:nvSpPr>
              <p:cNvPr id="9256" name="Google Shape;9256;p63"/>
              <p:cNvSpPr/>
              <p:nvPr/>
            </p:nvSpPr>
            <p:spPr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7" name="Google Shape;9257;p63"/>
              <p:cNvSpPr/>
              <p:nvPr/>
            </p:nvSpPr>
            <p:spPr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58" name="Google Shape;9258;p63"/>
            <p:cNvSpPr/>
            <p:nvPr/>
          </p:nvSpPr>
          <p:spPr>
            <a:xfrm>
              <a:off x="5249" y="429"/>
              <a:ext cx="68" cy="2289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9" name="Google Shape;9259;p63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0" name="Google Shape;9260;p63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1" name="Google Shape;9261;p63"/>
            <p:cNvSpPr/>
            <p:nvPr/>
          </p:nvSpPr>
          <p:spPr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2" name="Google Shape;9262;p63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3" name="Google Shape;9263;p63"/>
            <p:cNvSpPr/>
            <p:nvPr/>
          </p:nvSpPr>
          <p:spPr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4" name="Google Shape;9264;p63"/>
            <p:cNvSpPr/>
            <p:nvPr/>
          </p:nvSpPr>
          <p:spPr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5" name="Google Shape;9265;p63"/>
            <p:cNvSpPr/>
            <p:nvPr/>
          </p:nvSpPr>
          <p:spPr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6" name="Google Shape;9266;p63"/>
            <p:cNvSpPr/>
            <p:nvPr/>
          </p:nvSpPr>
          <p:spPr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7" name="Google Shape;9267;p63"/>
            <p:cNvSpPr/>
            <p:nvPr/>
          </p:nvSpPr>
          <p:spPr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8" name="Google Shape;9268;p63"/>
            <p:cNvSpPr/>
            <p:nvPr/>
          </p:nvSpPr>
          <p:spPr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69" name="Google Shape;9269;p63"/>
          <p:cNvGrpSpPr/>
          <p:nvPr/>
        </p:nvGrpSpPr>
        <p:grpSpPr>
          <a:xfrm flipH="1">
            <a:off x="7663380" y="4395664"/>
            <a:ext cx="735012" cy="681038"/>
            <a:chOff x="-44" y="1473"/>
            <a:chExt cx="981" cy="1105"/>
          </a:xfrm>
        </p:grpSpPr>
        <p:pic>
          <p:nvPicPr>
            <p:cNvPr id="9270" name="Google Shape;9270;p63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71" name="Google Shape;9271;p63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72" name="Google Shape;9272;p63"/>
          <p:cNvGrpSpPr/>
          <p:nvPr/>
        </p:nvGrpSpPr>
        <p:grpSpPr>
          <a:xfrm>
            <a:off x="4040705" y="4402197"/>
            <a:ext cx="958850" cy="476251"/>
            <a:chOff x="7493876" y="2774731"/>
            <a:chExt cx="1481958" cy="894622"/>
          </a:xfrm>
        </p:grpSpPr>
        <p:sp>
          <p:nvSpPr>
            <p:cNvPr id="9273" name="Google Shape;9273;p6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9274" name="Google Shape;9274;p6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9275" name="Google Shape;9275;p6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76" name="Google Shape;9276;p6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7" name="Google Shape;9277;p6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8" name="Google Shape;9278;p6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9" name="Google Shape;9279;p6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280" name="Google Shape;9280;p63"/>
          <p:cNvGrpSpPr/>
          <p:nvPr/>
        </p:nvGrpSpPr>
        <p:grpSpPr>
          <a:xfrm>
            <a:off x="3280164" y="3584927"/>
            <a:ext cx="2967038" cy="819150"/>
            <a:chOff x="3293812" y="3967064"/>
            <a:chExt cx="2967038" cy="819150"/>
          </a:xfrm>
        </p:grpSpPr>
        <p:sp>
          <p:nvSpPr>
            <p:cNvPr id="9281" name="Google Shape;9281;p63"/>
            <p:cNvSpPr/>
            <p:nvPr/>
          </p:nvSpPr>
          <p:spPr>
            <a:xfrm>
              <a:off x="3293812" y="3967064"/>
              <a:ext cx="2967038" cy="704850"/>
            </a:xfrm>
            <a:custGeom>
              <a:avLst/>
              <a:gdLst/>
              <a:ahLst/>
              <a:cxnLst/>
              <a:rect l="l" t="t" r="r" b="b"/>
              <a:pathLst>
                <a:path w="1869" h="444" extrusionOk="0">
                  <a:moveTo>
                    <a:pt x="1869" y="0"/>
                  </a:moveTo>
                  <a:lnTo>
                    <a:pt x="1869" y="444"/>
                  </a:lnTo>
                  <a:lnTo>
                    <a:pt x="0" y="444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82" name="Google Shape;9282;p63"/>
            <p:cNvGrpSpPr/>
            <p:nvPr/>
          </p:nvGrpSpPr>
          <p:grpSpPr>
            <a:xfrm>
              <a:off x="3760537" y="4449664"/>
              <a:ext cx="2295525" cy="336550"/>
              <a:chOff x="2418" y="3342"/>
              <a:chExt cx="1446" cy="212"/>
            </a:xfrm>
          </p:grpSpPr>
          <p:sp>
            <p:nvSpPr>
              <p:cNvPr id="9283" name="Google Shape;9283;p63"/>
              <p:cNvSpPr/>
              <p:nvPr/>
            </p:nvSpPr>
            <p:spPr>
              <a:xfrm>
                <a:off x="2463" y="3366"/>
                <a:ext cx="1356" cy="174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9284" name="Google Shape;9284;p63"/>
              <p:cNvCxnSpPr/>
              <p:nvPr/>
            </p:nvCxnSpPr>
            <p:spPr>
              <a:xfrm>
                <a:off x="2784" y="3372"/>
                <a:ext cx="0" cy="168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85" name="Google Shape;9285;p63"/>
              <p:cNvCxnSpPr/>
              <p:nvPr/>
            </p:nvCxnSpPr>
            <p:spPr>
              <a:xfrm>
                <a:off x="3186" y="3375"/>
                <a:ext cx="0" cy="168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86" name="Google Shape;9286;p63"/>
              <p:cNvCxnSpPr/>
              <p:nvPr/>
            </p:nvCxnSpPr>
            <p:spPr>
              <a:xfrm>
                <a:off x="3321" y="3375"/>
                <a:ext cx="0" cy="168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287" name="Google Shape;9287;p63"/>
              <p:cNvSpPr txBox="1"/>
              <p:nvPr/>
            </p:nvSpPr>
            <p:spPr>
              <a:xfrm>
                <a:off x="2418" y="3342"/>
                <a:ext cx="1446" cy="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rgbClr val="CC0000"/>
                    </a:solidFill>
                    <a:latin typeface="Arial"/>
                    <a:ea typeface="Arial"/>
                    <a:cs typeface="Arial"/>
                    <a:sym typeface="Arial"/>
                  </a:rPr>
                  <a:t>src:B</a:t>
                </a:r>
                <a:r>
                  <a:rPr lang="en-US"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dest:A     payload</a:t>
                </a:r>
                <a:endParaRPr sz="16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46E247-D87A-9008-C491-9563BB685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1D7DB-A45D-B1F4-3231-BD428C49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65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4" name="Google Shape;9294;p64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Bad guys: denial of service</a:t>
            </a:r>
            <a:endParaRPr/>
          </a:p>
        </p:txBody>
      </p:sp>
      <p:grpSp>
        <p:nvGrpSpPr>
          <p:cNvPr id="9295" name="Google Shape;9295;p64"/>
          <p:cNvGrpSpPr/>
          <p:nvPr/>
        </p:nvGrpSpPr>
        <p:grpSpPr>
          <a:xfrm flipH="1">
            <a:off x="7546011" y="3759781"/>
            <a:ext cx="735012" cy="681037"/>
            <a:chOff x="-44" y="1473"/>
            <a:chExt cx="981" cy="1105"/>
          </a:xfrm>
        </p:grpSpPr>
        <p:pic>
          <p:nvPicPr>
            <p:cNvPr id="9296" name="Google Shape;9296;p64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97" name="Google Shape;9297;p64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98" name="Google Shape;9298;p64"/>
          <p:cNvGrpSpPr/>
          <p:nvPr/>
        </p:nvGrpSpPr>
        <p:grpSpPr>
          <a:xfrm>
            <a:off x="8087348" y="4002668"/>
            <a:ext cx="831850" cy="1260475"/>
            <a:chOff x="5069" y="1396"/>
            <a:chExt cx="524" cy="794"/>
          </a:xfrm>
        </p:grpSpPr>
        <p:sp>
          <p:nvSpPr>
            <p:cNvPr id="9299" name="Google Shape;9299;p64"/>
            <p:cNvSpPr txBox="1"/>
            <p:nvPr/>
          </p:nvSpPr>
          <p:spPr>
            <a:xfrm>
              <a:off x="5069" y="1940"/>
              <a:ext cx="524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target</a:t>
              </a:r>
              <a:endParaRPr/>
            </a:p>
          </p:txBody>
        </p:sp>
        <p:grpSp>
          <p:nvGrpSpPr>
            <p:cNvPr id="9300" name="Google Shape;9300;p64"/>
            <p:cNvGrpSpPr/>
            <p:nvPr/>
          </p:nvGrpSpPr>
          <p:grpSpPr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9301" name="Google Shape;9301;p64"/>
              <p:cNvSpPr/>
              <p:nvPr/>
            </p:nvSpPr>
            <p:spPr>
              <a:xfrm>
                <a:off x="5268" y="433"/>
                <a:ext cx="283" cy="2286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742" extrusionOk="0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2" name="Google Shape;9302;p64"/>
              <p:cNvSpPr/>
              <p:nvPr/>
            </p:nvSpPr>
            <p:spPr>
              <a:xfrm>
                <a:off x="4206" y="429"/>
                <a:ext cx="1049" cy="2283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3" name="Google Shape;9303;p64"/>
              <p:cNvSpPr/>
              <p:nvPr/>
            </p:nvSpPr>
            <p:spPr>
              <a:xfrm>
                <a:off x="5321" y="570"/>
                <a:ext cx="169" cy="2115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37" extrusionOk="0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4" name="Google Shape;9304;p64"/>
              <p:cNvSpPr/>
              <p:nvPr/>
            </p:nvSpPr>
            <p:spPr>
              <a:xfrm>
                <a:off x="5284" y="1640"/>
                <a:ext cx="263" cy="18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5" name="Google Shape;9305;p64"/>
              <p:cNvSpPr/>
              <p:nvPr/>
            </p:nvSpPr>
            <p:spPr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306" name="Google Shape;9306;p64"/>
              <p:cNvGrpSpPr/>
              <p:nvPr/>
            </p:nvGrpSpPr>
            <p:grpSpPr>
              <a:xfrm>
                <a:off x="4747" y="667"/>
                <a:ext cx="580" cy="146"/>
                <a:chOff x="612" y="2567"/>
                <a:chExt cx="724" cy="140"/>
              </a:xfrm>
            </p:grpSpPr>
            <p:sp>
              <p:nvSpPr>
                <p:cNvPr id="9307" name="Google Shape;9307;p64"/>
                <p:cNvSpPr/>
                <p:nvPr/>
              </p:nvSpPr>
              <p:spPr>
                <a:xfrm>
                  <a:off x="612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08" name="Google Shape;9308;p64"/>
                <p:cNvSpPr/>
                <p:nvPr/>
              </p:nvSpPr>
              <p:spPr>
                <a:xfrm>
                  <a:off x="626" y="2583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309" name="Google Shape;9309;p64"/>
              <p:cNvSpPr/>
              <p:nvPr/>
            </p:nvSpPr>
            <p:spPr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310" name="Google Shape;9310;p64"/>
              <p:cNvGrpSpPr/>
              <p:nvPr/>
            </p:nvGrpSpPr>
            <p:grpSpPr>
              <a:xfrm>
                <a:off x="4748" y="992"/>
                <a:ext cx="580" cy="134"/>
                <a:chOff x="615" y="2566"/>
                <a:chExt cx="724" cy="139"/>
              </a:xfrm>
            </p:grpSpPr>
            <p:sp>
              <p:nvSpPr>
                <p:cNvPr id="9311" name="Google Shape;9311;p64"/>
                <p:cNvSpPr/>
                <p:nvPr/>
              </p:nvSpPr>
              <p:spPr>
                <a:xfrm>
                  <a:off x="615" y="2566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2" name="Google Shape;9312;p64"/>
                <p:cNvSpPr/>
                <p:nvPr/>
              </p:nvSpPr>
              <p:spPr>
                <a:xfrm>
                  <a:off x="628" y="2584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313" name="Google Shape;9313;p64"/>
              <p:cNvSpPr/>
              <p:nvPr/>
            </p:nvSpPr>
            <p:spPr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4" name="Google Shape;9314;p64"/>
              <p:cNvSpPr/>
              <p:nvPr/>
            </p:nvSpPr>
            <p:spPr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315" name="Google Shape;9315;p64"/>
              <p:cNvGrpSpPr/>
              <p:nvPr/>
            </p:nvGrpSpPr>
            <p:grpSpPr>
              <a:xfrm>
                <a:off x="4737" y="1627"/>
                <a:ext cx="580" cy="150"/>
                <a:chOff x="616" y="2568"/>
                <a:chExt cx="722" cy="138"/>
              </a:xfrm>
            </p:grpSpPr>
            <p:sp>
              <p:nvSpPr>
                <p:cNvPr id="9316" name="Google Shape;9316;p64"/>
                <p:cNvSpPr/>
                <p:nvPr/>
              </p:nvSpPr>
              <p:spPr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7" name="Google Shape;9317;p64"/>
                <p:cNvSpPr/>
                <p:nvPr/>
              </p:nvSpPr>
              <p:spPr>
                <a:xfrm>
                  <a:off x="630" y="2583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318" name="Google Shape;9318;p64"/>
              <p:cNvSpPr/>
              <p:nvPr/>
            </p:nvSpPr>
            <p:spPr>
              <a:xfrm>
                <a:off x="5288" y="1354"/>
                <a:ext cx="263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319" name="Google Shape;9319;p64"/>
              <p:cNvGrpSpPr/>
              <p:nvPr/>
            </p:nvGrpSpPr>
            <p:grpSpPr>
              <a:xfrm>
                <a:off x="4737" y="1326"/>
                <a:ext cx="585" cy="138"/>
                <a:chOff x="611" y="2567"/>
                <a:chExt cx="729" cy="138"/>
              </a:xfrm>
            </p:grpSpPr>
            <p:sp>
              <p:nvSpPr>
                <p:cNvPr id="9320" name="Google Shape;9320;p64"/>
                <p:cNvSpPr/>
                <p:nvPr/>
              </p:nvSpPr>
              <p:spPr>
                <a:xfrm>
                  <a:off x="611" y="2567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21" name="Google Shape;9321;p64"/>
                <p:cNvSpPr/>
                <p:nvPr/>
              </p:nvSpPr>
              <p:spPr>
                <a:xfrm>
                  <a:off x="625" y="2584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322" name="Google Shape;9322;p64"/>
              <p:cNvSpPr/>
              <p:nvPr/>
            </p:nvSpPr>
            <p:spPr>
              <a:xfrm>
                <a:off x="5250" y="429"/>
                <a:ext cx="66" cy="2287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3" name="Google Shape;9323;p64"/>
              <p:cNvSpPr/>
              <p:nvPr/>
            </p:nvSpPr>
            <p:spPr>
              <a:xfrm>
                <a:off x="5312" y="1007"/>
                <a:ext cx="237" cy="21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6" extrusionOk="0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4" name="Google Shape;9324;p64"/>
              <p:cNvSpPr/>
              <p:nvPr/>
            </p:nvSpPr>
            <p:spPr>
              <a:xfrm>
                <a:off x="5315" y="680"/>
                <a:ext cx="244" cy="24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88" extrusionOk="0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5" name="Google Shape;9325;p64"/>
              <p:cNvSpPr/>
              <p:nvPr/>
            </p:nvSpPr>
            <p:spPr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6" name="Google Shape;9326;p64"/>
              <p:cNvSpPr/>
              <p:nvPr/>
            </p:nvSpPr>
            <p:spPr>
              <a:xfrm>
                <a:off x="5302" y="2614"/>
                <a:ext cx="245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40" extrusionOk="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7" name="Google Shape;9327;p64"/>
              <p:cNvSpPr/>
              <p:nvPr/>
            </p:nvSpPr>
            <p:spPr>
              <a:xfrm>
                <a:off x="4140" y="2679"/>
                <a:ext cx="1199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8" name="Google Shape;9328;p64"/>
              <p:cNvSpPr/>
              <p:nvPr/>
            </p:nvSpPr>
            <p:spPr>
              <a:xfrm>
                <a:off x="4206" y="2712"/>
                <a:ext cx="1072" cy="7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9" name="Google Shape;9329;p64"/>
              <p:cNvSpPr/>
              <p:nvPr/>
            </p:nvSpPr>
            <p:spPr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0" name="Google Shape;9330;p64"/>
              <p:cNvSpPr/>
              <p:nvPr/>
            </p:nvSpPr>
            <p:spPr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1" name="Google Shape;9331;p64"/>
              <p:cNvSpPr/>
              <p:nvPr/>
            </p:nvSpPr>
            <p:spPr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2" name="Google Shape;9332;p64"/>
              <p:cNvSpPr/>
              <p:nvPr/>
            </p:nvSpPr>
            <p:spPr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333" name="Google Shape;9333;p64"/>
          <p:cNvSpPr txBox="1"/>
          <p:nvPr/>
        </p:nvSpPr>
        <p:spPr>
          <a:xfrm>
            <a:off x="727345" y="1393213"/>
            <a:ext cx="9863871" cy="1524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52425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lang="en-US" sz="32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Denial of Service (DoS):</a:t>
            </a:r>
            <a:r>
              <a:rPr lang="en-US" sz="32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attackers make resources (server, bandwidth) unavailable to legitimate traffic by overwhelming resource with bogus traffic</a:t>
            </a:r>
            <a:endParaRPr/>
          </a:p>
        </p:txBody>
      </p:sp>
      <p:sp>
        <p:nvSpPr>
          <p:cNvPr id="9334" name="Google Shape;9334;p64"/>
          <p:cNvSpPr/>
          <p:nvPr/>
        </p:nvSpPr>
        <p:spPr>
          <a:xfrm>
            <a:off x="1159840" y="2799343"/>
            <a:ext cx="411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380"/>
              <a:buFont typeface="Arial"/>
              <a:buNone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select target</a:t>
            </a:r>
            <a:endParaRPr/>
          </a:p>
        </p:txBody>
      </p:sp>
      <p:sp>
        <p:nvSpPr>
          <p:cNvPr id="9335" name="Google Shape;9335;p64"/>
          <p:cNvSpPr/>
          <p:nvPr/>
        </p:nvSpPr>
        <p:spPr>
          <a:xfrm>
            <a:off x="1150299" y="3397830"/>
            <a:ext cx="4282835" cy="108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38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break into hosts around the network (see botnet)</a:t>
            </a:r>
            <a:endParaRPr dirty="0"/>
          </a:p>
        </p:txBody>
      </p:sp>
      <p:sp>
        <p:nvSpPr>
          <p:cNvPr id="9336" name="Google Shape;9336;p64"/>
          <p:cNvSpPr/>
          <p:nvPr/>
        </p:nvSpPr>
        <p:spPr>
          <a:xfrm>
            <a:off x="1157238" y="4515924"/>
            <a:ext cx="4661349" cy="12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38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send packets to target from compromised hosts</a:t>
            </a:r>
            <a:endParaRPr dirty="0"/>
          </a:p>
        </p:txBody>
      </p:sp>
      <p:grpSp>
        <p:nvGrpSpPr>
          <p:cNvPr id="9337" name="Google Shape;9337;p64"/>
          <p:cNvGrpSpPr/>
          <p:nvPr/>
        </p:nvGrpSpPr>
        <p:grpSpPr>
          <a:xfrm>
            <a:off x="6876086" y="3297818"/>
            <a:ext cx="2720975" cy="2674938"/>
            <a:chOff x="-262" y="2555"/>
            <a:chExt cx="1714" cy="1685"/>
          </a:xfrm>
        </p:grpSpPr>
        <p:cxnSp>
          <p:nvCxnSpPr>
            <p:cNvPr id="9338" name="Google Shape;9338;p64"/>
            <p:cNvCxnSpPr/>
            <p:nvPr/>
          </p:nvCxnSpPr>
          <p:spPr>
            <a:xfrm rot="10800000" flipH="1">
              <a:off x="160" y="3261"/>
              <a:ext cx="436" cy="166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339" name="Google Shape;9339;p64"/>
            <p:cNvCxnSpPr/>
            <p:nvPr/>
          </p:nvCxnSpPr>
          <p:spPr>
            <a:xfrm rot="10800000" flipH="1">
              <a:off x="413" y="3470"/>
              <a:ext cx="226" cy="324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340" name="Google Shape;9340;p64"/>
            <p:cNvCxnSpPr/>
            <p:nvPr/>
          </p:nvCxnSpPr>
          <p:spPr>
            <a:xfrm rot="10800000">
              <a:off x="857" y="3410"/>
              <a:ext cx="595" cy="456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341" name="Google Shape;9341;p64"/>
            <p:cNvCxnSpPr/>
            <p:nvPr/>
          </p:nvCxnSpPr>
          <p:spPr>
            <a:xfrm>
              <a:off x="735" y="2555"/>
              <a:ext cx="16" cy="46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342" name="Google Shape;9342;p64"/>
            <p:cNvCxnSpPr/>
            <p:nvPr/>
          </p:nvCxnSpPr>
          <p:spPr>
            <a:xfrm flipH="1">
              <a:off x="829" y="3011"/>
              <a:ext cx="473" cy="181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343" name="Google Shape;9343;p64"/>
            <p:cNvCxnSpPr/>
            <p:nvPr/>
          </p:nvCxnSpPr>
          <p:spPr>
            <a:xfrm>
              <a:off x="-262" y="3083"/>
              <a:ext cx="879" cy="111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344" name="Google Shape;9344;p64"/>
            <p:cNvCxnSpPr/>
            <p:nvPr/>
          </p:nvCxnSpPr>
          <p:spPr>
            <a:xfrm rot="10800000" flipH="1">
              <a:off x="-201" y="3362"/>
              <a:ext cx="800" cy="649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345" name="Google Shape;9345;p64"/>
            <p:cNvCxnSpPr/>
            <p:nvPr/>
          </p:nvCxnSpPr>
          <p:spPr>
            <a:xfrm flipH="1">
              <a:off x="852" y="2623"/>
              <a:ext cx="352" cy="398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346" name="Google Shape;9346;p64"/>
            <p:cNvCxnSpPr/>
            <p:nvPr/>
          </p:nvCxnSpPr>
          <p:spPr>
            <a:xfrm rot="10800000" flipH="1">
              <a:off x="494" y="3582"/>
              <a:ext cx="198" cy="658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347" name="Google Shape;9347;p64"/>
            <p:cNvCxnSpPr/>
            <p:nvPr/>
          </p:nvCxnSpPr>
          <p:spPr>
            <a:xfrm>
              <a:off x="162" y="2738"/>
              <a:ext cx="416" cy="258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348" name="Google Shape;9348;p64"/>
          <p:cNvGrpSpPr/>
          <p:nvPr/>
        </p:nvGrpSpPr>
        <p:grpSpPr>
          <a:xfrm flipH="1">
            <a:off x="9041436" y="2937456"/>
            <a:ext cx="735012" cy="681037"/>
            <a:chOff x="-44" y="1473"/>
            <a:chExt cx="981" cy="1105"/>
          </a:xfrm>
        </p:grpSpPr>
        <p:pic>
          <p:nvPicPr>
            <p:cNvPr id="9349" name="Google Shape;9349;p64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50" name="Google Shape;9350;p64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51" name="Google Shape;9351;p64"/>
          <p:cNvGrpSpPr/>
          <p:nvPr/>
        </p:nvGrpSpPr>
        <p:grpSpPr>
          <a:xfrm flipH="1">
            <a:off x="9328773" y="3774068"/>
            <a:ext cx="735013" cy="681038"/>
            <a:chOff x="-44" y="1473"/>
            <a:chExt cx="981" cy="1105"/>
          </a:xfrm>
        </p:grpSpPr>
        <p:pic>
          <p:nvPicPr>
            <p:cNvPr id="9352" name="Google Shape;9352;p64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53" name="Google Shape;9353;p64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54" name="Google Shape;9354;p64"/>
          <p:cNvGrpSpPr/>
          <p:nvPr/>
        </p:nvGrpSpPr>
        <p:grpSpPr>
          <a:xfrm flipH="1">
            <a:off x="9387511" y="4475743"/>
            <a:ext cx="735012" cy="681038"/>
            <a:chOff x="-44" y="1473"/>
            <a:chExt cx="981" cy="1105"/>
          </a:xfrm>
        </p:grpSpPr>
        <p:pic>
          <p:nvPicPr>
            <p:cNvPr id="9355" name="Google Shape;9355;p64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56" name="Google Shape;9356;p64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57" name="Google Shape;9357;p64"/>
          <p:cNvGrpSpPr/>
          <p:nvPr/>
        </p:nvGrpSpPr>
        <p:grpSpPr>
          <a:xfrm flipH="1">
            <a:off x="9424023" y="5256793"/>
            <a:ext cx="735013" cy="681038"/>
            <a:chOff x="-44" y="1473"/>
            <a:chExt cx="981" cy="1105"/>
          </a:xfrm>
        </p:grpSpPr>
        <p:pic>
          <p:nvPicPr>
            <p:cNvPr id="9358" name="Google Shape;9358;p64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59" name="Google Shape;9359;p64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0" name="Google Shape;9360;p64"/>
          <p:cNvGrpSpPr/>
          <p:nvPr/>
        </p:nvGrpSpPr>
        <p:grpSpPr>
          <a:xfrm flipH="1">
            <a:off x="8079411" y="3066043"/>
            <a:ext cx="735012" cy="681038"/>
            <a:chOff x="-44" y="1473"/>
            <a:chExt cx="981" cy="1105"/>
          </a:xfrm>
        </p:grpSpPr>
        <p:pic>
          <p:nvPicPr>
            <p:cNvPr id="9361" name="Google Shape;9361;p64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62" name="Google Shape;9362;p64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3" name="Google Shape;9363;p64"/>
          <p:cNvGrpSpPr/>
          <p:nvPr/>
        </p:nvGrpSpPr>
        <p:grpSpPr>
          <a:xfrm flipH="1">
            <a:off x="7074523" y="3127956"/>
            <a:ext cx="735013" cy="681037"/>
            <a:chOff x="-44" y="1473"/>
            <a:chExt cx="981" cy="1105"/>
          </a:xfrm>
        </p:grpSpPr>
        <p:pic>
          <p:nvPicPr>
            <p:cNvPr id="9364" name="Google Shape;9364;p64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65" name="Google Shape;9365;p64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6" name="Google Shape;9366;p64"/>
          <p:cNvGrpSpPr/>
          <p:nvPr/>
        </p:nvGrpSpPr>
        <p:grpSpPr>
          <a:xfrm flipH="1">
            <a:off x="6358561" y="3832806"/>
            <a:ext cx="735012" cy="681037"/>
            <a:chOff x="-44" y="1473"/>
            <a:chExt cx="981" cy="1105"/>
          </a:xfrm>
        </p:grpSpPr>
        <p:pic>
          <p:nvPicPr>
            <p:cNvPr id="9367" name="Google Shape;9367;p64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68" name="Google Shape;9368;p64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9" name="Google Shape;9369;p64"/>
          <p:cNvGrpSpPr/>
          <p:nvPr/>
        </p:nvGrpSpPr>
        <p:grpSpPr>
          <a:xfrm flipH="1">
            <a:off x="6990386" y="4567818"/>
            <a:ext cx="735012" cy="681038"/>
            <a:chOff x="-44" y="1473"/>
            <a:chExt cx="981" cy="1105"/>
          </a:xfrm>
        </p:grpSpPr>
        <p:pic>
          <p:nvPicPr>
            <p:cNvPr id="9370" name="Google Shape;9370;p64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71" name="Google Shape;9371;p64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2" name="Google Shape;9372;p64"/>
          <p:cNvGrpSpPr/>
          <p:nvPr/>
        </p:nvGrpSpPr>
        <p:grpSpPr>
          <a:xfrm flipH="1">
            <a:off x="7520611" y="5177418"/>
            <a:ext cx="735012" cy="681038"/>
            <a:chOff x="-44" y="1473"/>
            <a:chExt cx="981" cy="1105"/>
          </a:xfrm>
        </p:grpSpPr>
        <p:pic>
          <p:nvPicPr>
            <p:cNvPr id="9373" name="Google Shape;9373;p64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74" name="Google Shape;9374;p64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5" name="Google Shape;9375;p64"/>
          <p:cNvGrpSpPr/>
          <p:nvPr/>
        </p:nvGrpSpPr>
        <p:grpSpPr>
          <a:xfrm flipH="1">
            <a:off x="6598273" y="5467931"/>
            <a:ext cx="735013" cy="681037"/>
            <a:chOff x="-44" y="1473"/>
            <a:chExt cx="981" cy="1105"/>
          </a:xfrm>
        </p:grpSpPr>
        <p:pic>
          <p:nvPicPr>
            <p:cNvPr id="9376" name="Google Shape;9376;p64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77" name="Google Shape;9377;p64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8" name="Google Shape;9378;p64"/>
          <p:cNvGrpSpPr/>
          <p:nvPr/>
        </p:nvGrpSpPr>
        <p:grpSpPr>
          <a:xfrm flipH="1">
            <a:off x="7790486" y="5974343"/>
            <a:ext cx="735012" cy="681038"/>
            <a:chOff x="-44" y="1473"/>
            <a:chExt cx="981" cy="1105"/>
          </a:xfrm>
        </p:grpSpPr>
        <p:pic>
          <p:nvPicPr>
            <p:cNvPr id="9379" name="Google Shape;9379;p64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80" name="Google Shape;9380;p64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1" name="Google Shape;9381;p64"/>
          <p:cNvGrpSpPr/>
          <p:nvPr/>
        </p:nvGrpSpPr>
        <p:grpSpPr>
          <a:xfrm flipH="1">
            <a:off x="8535023" y="5585406"/>
            <a:ext cx="735013" cy="681037"/>
            <a:chOff x="-44" y="1473"/>
            <a:chExt cx="981" cy="1105"/>
          </a:xfrm>
        </p:grpSpPr>
        <p:pic>
          <p:nvPicPr>
            <p:cNvPr id="9382" name="Google Shape;9382;p64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83" name="Google Shape;9383;p64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4" name="Google Shape;9384;p64"/>
          <p:cNvGrpSpPr/>
          <p:nvPr/>
        </p:nvGrpSpPr>
        <p:grpSpPr>
          <a:xfrm>
            <a:off x="6383961" y="3005718"/>
            <a:ext cx="3525837" cy="3408363"/>
            <a:chOff x="2920" y="1824"/>
            <a:chExt cx="2221" cy="2147"/>
          </a:xfrm>
        </p:grpSpPr>
        <p:pic>
          <p:nvPicPr>
            <p:cNvPr id="9385" name="Google Shape;9385;p6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67" y="1922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6" name="Google Shape;9386;p6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21" y="1922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7" name="Google Shape;9387;p6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20" y="2376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8" name="Google Shape;9388;p6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70" y="2803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9" name="Google Shape;9389;p6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20" y="3230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90" name="Google Shape;9390;p6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87" y="3692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91" name="Google Shape;9391;p6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44" y="3308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92" name="Google Shape;9392;p6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8" y="2339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93" name="Google Shape;9393;p6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14" y="3395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94" name="Google Shape;9394;p6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52" y="1824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649BF-E526-276D-6D3D-264B0C668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5D212-10DE-4658-5BA8-8914DBF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66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7" name="Rectangle 9406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09" name="Rectangle 9408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11" name="Straight Connector 9410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413" name="Rectangle 9412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15" name="Rectangle 9414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01" name="Google Shape;9401;p65"/>
          <p:cNvSpPr txBox="1"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spcAft>
                <a:spcPts val="0"/>
              </a:spcAft>
              <a:buClr>
                <a:srgbClr val="0000A3"/>
              </a:buClr>
              <a:buSzPts val="4800"/>
            </a:pPr>
            <a:r>
              <a:rPr lang="en-US" sz="3600">
                <a:solidFill>
                  <a:srgbClr val="FFFFFF"/>
                </a:solidFill>
              </a:rPr>
              <a:t>Lines of defense:</a:t>
            </a:r>
          </a:p>
        </p:txBody>
      </p:sp>
      <p:sp>
        <p:nvSpPr>
          <p:cNvPr id="9417" name="Rectangle 9416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02" name="Google Shape;9402;p65"/>
          <p:cNvSpPr txBox="1"/>
          <p:nvPr/>
        </p:nvSpPr>
        <p:spPr>
          <a:xfrm>
            <a:off x="4742016" y="605896"/>
            <a:ext cx="6413663" cy="5646208"/>
          </a:xfrm>
          <a:prstGeom prst="rect">
            <a:avLst/>
          </a:prstGeom>
        </p:spPr>
        <p:txBody>
          <a:bodyPr spcFirstLastPara="1" vert="horz" lIns="0" tIns="45720" rIns="0" bIns="45720" rtlCol="0" anchor="ctr" anchorCtr="0">
            <a:normAutofit/>
          </a:bodyPr>
          <a:lstStyle/>
          <a:p>
            <a:pPr marL="404813" marR="0" lvl="0" indent="-274638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authentication: proving you are who you say you are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7713" marR="0" lvl="1" indent="-274638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•"/>
            </a:pPr>
            <a:r>
              <a:rPr lang="en-US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cellular networks provides hardware identity via SIM card; no such hardware assist in traditional Internet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04813" marR="0" lvl="0" indent="-274638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confidentiality: via encryption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04813" marR="0" lvl="0" indent="-274638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integrity checks: digital signatures prevent/detect tampering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04813" marR="0" lvl="0" indent="-274638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access restrictions:  password-protected VPNs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04813" marR="0" lvl="0" indent="-274638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firewalls: specialized “middleboxes” in access and core networks: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0" marR="0" lvl="2" indent="-228600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off-by-default: filter incoming packets to restrict senders, receivers, applications 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0" marR="0" lvl="2" indent="-228600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detecting/reacting to DOS attacks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95325" marR="0" lvl="1" indent="-67309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</a:pPr>
            <a:endParaRPr lang="en-US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sym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B41E6-5893-A05F-752C-308636C9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2017" y="6459785"/>
            <a:ext cx="510516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zeshan.khan@nu.edu.pk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CB39A-A2E5-D608-8FEA-1F021772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3055" y="6459785"/>
            <a:ext cx="1089428" cy="36512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chemeClr val="tx2"/>
                </a:solidFill>
              </a:rPr>
              <a:t>Introduction: 1-</a:t>
            </a:r>
            <a:fld id="{00000000-1234-1234-1234-123412341234}" type="slidenum">
              <a:rPr lang="en-US" sz="1000">
                <a:solidFill>
                  <a:schemeClr val="tx2"/>
                </a:solidFill>
              </a:rPr>
              <a:pPr lvl="0" indent="0">
                <a:spcBef>
                  <a:spcPts val="0"/>
                </a:spcBef>
                <a:spcAft>
                  <a:spcPts val="600"/>
                </a:spcAft>
                <a:buNone/>
              </a:pPr>
              <a:t>67</a:t>
            </a:fld>
            <a:endParaRPr lang="en-US" sz="100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4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4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4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</a:p>
        </p:txBody>
      </p:sp>
      <p:graphicFrame>
        <p:nvGraphicFramePr>
          <p:cNvPr id="1747" name="Google Shape;1745;p9">
            <a:extLst>
              <a:ext uri="{FF2B5EF4-FFF2-40B4-BE49-F238E27FC236}">
                <a16:creationId xmlns:a16="http://schemas.microsoft.com/office/drawing/2014/main" id="{1A1AD59F-C72D-D2FA-F8FA-745E5082DC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73115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90BD7-9C94-8873-6C2D-EAA40D135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94CE2-2D62-13F5-71B3-E9535AD2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03045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9" name="Google Shape;9419;p67"/>
          <p:cNvSpPr txBox="1">
            <a:spLocks noGrp="1"/>
          </p:cNvSpPr>
          <p:nvPr>
            <p:ph type="title"/>
          </p:nvPr>
        </p:nvSpPr>
        <p:spPr>
          <a:xfrm>
            <a:off x="993943" y="72250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 dirty="0"/>
              <a:t>Protocol </a:t>
            </a:r>
            <a:r>
              <a:rPr lang="en-US" dirty="0"/>
              <a:t>“l</a:t>
            </a:r>
            <a:r>
              <a:rPr lang="en-US" sz="4400" dirty="0"/>
              <a:t>ayers</a:t>
            </a:r>
            <a:r>
              <a:rPr lang="en-US" dirty="0"/>
              <a:t>”</a:t>
            </a:r>
            <a:r>
              <a:rPr lang="en-US" sz="4400" dirty="0"/>
              <a:t> and reference </a:t>
            </a:r>
            <a:r>
              <a:rPr lang="en-US" dirty="0"/>
              <a:t>m</a:t>
            </a:r>
            <a:r>
              <a:rPr lang="en-US" sz="4400" dirty="0"/>
              <a:t>odels</a:t>
            </a:r>
            <a:endParaRPr sz="4400" dirty="0"/>
          </a:p>
        </p:txBody>
      </p:sp>
      <p:sp>
        <p:nvSpPr>
          <p:cNvPr id="9420" name="Google Shape;9420;p67"/>
          <p:cNvSpPr txBox="1"/>
          <p:nvPr/>
        </p:nvSpPr>
        <p:spPr>
          <a:xfrm>
            <a:off x="780866" y="1808124"/>
            <a:ext cx="5615905" cy="504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52425" marR="0" lvl="0" indent="-2222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lang="en-US" sz="3600" b="0" u="none" strike="noStrike" cap="none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Networks are complex,</a:t>
            </a:r>
            <a:endParaRPr dirty="0"/>
          </a:p>
          <a:p>
            <a:pPr marL="352425" marR="0" lvl="0" indent="-222250" algn="l" rtl="0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lang="en-US" sz="3600" b="0" u="none" strike="noStrike" cap="none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with many “pieces”:</a:t>
            </a:r>
            <a:endParaRPr dirty="0"/>
          </a:p>
          <a:p>
            <a:pPr marL="695325" marR="0" lvl="1" indent="-2317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hosts</a:t>
            </a:r>
            <a:endParaRPr dirty="0"/>
          </a:p>
          <a:p>
            <a:pPr marL="695325" marR="0" lvl="1" indent="-2317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routers</a:t>
            </a:r>
            <a:endParaRPr dirty="0"/>
          </a:p>
          <a:p>
            <a:pPr marL="695325" marR="0" lvl="1" indent="-2317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links of various media</a:t>
            </a:r>
            <a:endParaRPr dirty="0"/>
          </a:p>
          <a:p>
            <a:pPr marL="695325" marR="0" lvl="1" indent="-2317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 dirty="0"/>
          </a:p>
          <a:p>
            <a:pPr marL="695325" marR="0" lvl="1" indent="-2317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protocols</a:t>
            </a:r>
            <a:endParaRPr dirty="0"/>
          </a:p>
          <a:p>
            <a:pPr marL="695325" marR="0" lvl="1" indent="-2317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hardware, software</a:t>
            </a:r>
            <a:endParaRPr dirty="0"/>
          </a:p>
          <a:p>
            <a:pPr marL="352425" marR="0" lvl="0" indent="-222250" algn="l" rtl="0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endParaRPr sz="3200" b="0" i="1" u="none" strike="noStrike" cap="none"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1" name="Google Shape;9421;p67"/>
          <p:cNvSpPr txBox="1"/>
          <p:nvPr/>
        </p:nvSpPr>
        <p:spPr>
          <a:xfrm>
            <a:off x="6658292" y="1734761"/>
            <a:ext cx="4531739" cy="434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marR="0" lvl="0" indent="-476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lang="en-US" sz="3200" b="0" i="1" u="none" strike="noStrike" cap="none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Question:</a:t>
            </a:r>
            <a:r>
              <a:rPr lang="en-US" sz="2400" b="0" i="0" u="sng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there any hope of </a:t>
            </a:r>
            <a:r>
              <a:rPr lang="en-US" sz="3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organizing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structure of network?</a:t>
            </a:r>
            <a:endParaRPr dirty="0"/>
          </a:p>
          <a:p>
            <a:pPr marL="522288" marR="0" lvl="0" indent="-22383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and/or our </a:t>
            </a:r>
            <a:r>
              <a:rPr lang="en-US" sz="3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networks?</a:t>
            </a:r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8A651D-B647-A9D4-6EF5-39DA4C8A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E626C-46D1-13CA-EFF8-9FE614DB7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69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"/>
          <p:cNvSpPr txBox="1">
            <a:spLocks noGrp="1"/>
          </p:cNvSpPr>
          <p:nvPr>
            <p:ph type="body" idx="1"/>
          </p:nvPr>
        </p:nvSpPr>
        <p:spPr>
          <a:xfrm>
            <a:off x="859092" y="1799882"/>
            <a:ext cx="5394571" cy="175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2425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-US" i="1" dirty="0">
                <a:solidFill>
                  <a:srgbClr val="CC0000"/>
                </a:solidFill>
              </a:rPr>
              <a:t>Infrastructure </a:t>
            </a:r>
            <a:r>
              <a:rPr lang="en-US" dirty="0"/>
              <a:t>that provides services to applications:</a:t>
            </a:r>
            <a:endParaRPr sz="2400" dirty="0"/>
          </a:p>
          <a:p>
            <a:pPr marL="695325" lvl="1" indent="-2317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Web, streaming video, multimedia teleconferencing, email, games, e-commerce, social media, inter-connected appliances, …</a:t>
            </a:r>
            <a:endParaRPr dirty="0"/>
          </a:p>
        </p:txBody>
      </p:sp>
      <p:sp>
        <p:nvSpPr>
          <p:cNvPr id="1183" name="Google Shape;1183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The Internet: a “services” view</a:t>
            </a:r>
            <a:endParaRPr/>
          </a:p>
        </p:txBody>
      </p:sp>
      <p:sp>
        <p:nvSpPr>
          <p:cNvPr id="1184" name="Google Shape;1184;p6"/>
          <p:cNvSpPr/>
          <p:nvPr/>
        </p:nvSpPr>
        <p:spPr>
          <a:xfrm>
            <a:off x="8985188" y="3065778"/>
            <a:ext cx="1124807" cy="1337915"/>
          </a:xfrm>
          <a:custGeom>
            <a:avLst/>
            <a:gdLst/>
            <a:ahLst/>
            <a:cxnLst/>
            <a:rect l="l" t="t" r="r" b="b"/>
            <a:pathLst>
              <a:path w="1549812" h="1800235" extrusionOk="0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6"/>
          <p:cNvSpPr/>
          <p:nvPr/>
        </p:nvSpPr>
        <p:spPr>
          <a:xfrm>
            <a:off x="7274076" y="1826035"/>
            <a:ext cx="1736725" cy="1317704"/>
          </a:xfrm>
          <a:custGeom>
            <a:avLst/>
            <a:gdLst/>
            <a:ahLst/>
            <a:cxnLst/>
            <a:rect l="l" t="t" r="r" b="b"/>
            <a:pathLst>
              <a:path w="1036" h="675" extrusionOk="0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6" name="Google Shape;1186;p6"/>
          <p:cNvGrpSpPr/>
          <p:nvPr/>
        </p:nvGrpSpPr>
        <p:grpSpPr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1187" name="Google Shape;1187;p6"/>
            <p:cNvSpPr/>
            <p:nvPr/>
          </p:nvSpPr>
          <p:spPr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9" name="Google Shape;1189;p6"/>
          <p:cNvSpPr/>
          <p:nvPr/>
        </p:nvSpPr>
        <p:spPr>
          <a:xfrm>
            <a:off x="7712401" y="4683134"/>
            <a:ext cx="3079750" cy="1665288"/>
          </a:xfrm>
          <a:custGeom>
            <a:avLst/>
            <a:gdLst/>
            <a:ahLst/>
            <a:cxnLst/>
            <a:rect l="l" t="t" r="r" b="b"/>
            <a:pathLst>
              <a:path w="1940" h="1049" extrusionOk="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6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1191" name="Google Shape;1191;p6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1192" name="Google Shape;1192;p6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1193" name="Google Shape;1193;p6"/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/>
            <a:ahLst/>
            <a:cxnLst/>
            <a:rect l="l" t="t" r="r" b="b"/>
            <a:pathLst>
              <a:path w="1447873" h="1952840" extrusionOk="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4" name="Google Shape;1194;p6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1195" name="Google Shape;1195;p6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97" name="Google Shape;1197;p6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98" name="Google Shape;1198;p6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99" name="Google Shape;1199;p6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0" name="Google Shape;1200;p6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1" name="Google Shape;1201;p6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2" name="Google Shape;1202;p6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03" name="Google Shape;1203;p6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1204" name="Google Shape;1204;p6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06" name="Google Shape;1206;p6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7" name="Google Shape;1207;p6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8" name="Google Shape;1208;p6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9" name="Google Shape;1209;p6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0" name="Google Shape;1210;p6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1" name="Google Shape;1211;p6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12" name="Google Shape;1212;p6"/>
          <p:cNvSpPr/>
          <p:nvPr/>
        </p:nvSpPr>
        <p:spPr>
          <a:xfrm>
            <a:off x="9540813" y="1782042"/>
            <a:ext cx="1497864" cy="1386455"/>
          </a:xfrm>
          <a:custGeom>
            <a:avLst/>
            <a:gdLst/>
            <a:ahLst/>
            <a:cxnLst/>
            <a:rect l="l" t="t" r="r" b="b"/>
            <a:pathLst>
              <a:path w="1634267" h="1796376" extrusionOk="0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6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1214" name="Google Shape;1214;p6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6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1216" name="Google Shape;1216;p6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1217" name="Google Shape;1217;p6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8" name="Google Shape;1218;p6"/>
          <p:cNvGrpSpPr/>
          <p:nvPr/>
        </p:nvGrpSpPr>
        <p:grpSpPr>
          <a:xfrm>
            <a:off x="7562238" y="2127325"/>
            <a:ext cx="3578867" cy="3640284"/>
            <a:chOff x="7562238" y="2127325"/>
            <a:chExt cx="3578867" cy="3640284"/>
          </a:xfrm>
        </p:grpSpPr>
        <p:cxnSp>
          <p:nvCxnSpPr>
            <p:cNvPr id="1219" name="Google Shape;1219;p6"/>
            <p:cNvCxnSpPr/>
            <p:nvPr/>
          </p:nvCxnSpPr>
          <p:spPr>
            <a:xfrm rot="10800000">
              <a:off x="10559920" y="3580125"/>
              <a:ext cx="412964" cy="6371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0" name="Google Shape;1220;p6"/>
            <p:cNvCxnSpPr/>
            <p:nvPr/>
          </p:nvCxnSpPr>
          <p:spPr>
            <a:xfrm rot="10800000">
              <a:off x="10660835" y="3640684"/>
              <a:ext cx="345866" cy="7389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1" name="Google Shape;1221;p6"/>
            <p:cNvCxnSpPr/>
            <p:nvPr/>
          </p:nvCxnSpPr>
          <p:spPr>
            <a:xfrm rot="10800000" flipH="1">
              <a:off x="10636897" y="3633421"/>
              <a:ext cx="335987" cy="3953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2" name="Google Shape;1222;p6"/>
            <p:cNvCxnSpPr/>
            <p:nvPr/>
          </p:nvCxnSpPr>
          <p:spPr>
            <a:xfrm rot="10800000">
              <a:off x="10570774" y="3594896"/>
              <a:ext cx="1" cy="48574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3" name="Google Shape;1223;p6"/>
            <p:cNvCxnSpPr/>
            <p:nvPr/>
          </p:nvCxnSpPr>
          <p:spPr>
            <a:xfrm rot="10800000">
              <a:off x="10550620" y="4071642"/>
              <a:ext cx="508543" cy="34864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4" name="Google Shape;1224;p6"/>
            <p:cNvCxnSpPr/>
            <p:nvPr/>
          </p:nvCxnSpPr>
          <p:spPr>
            <a:xfrm rot="10800000">
              <a:off x="9895195" y="4087742"/>
              <a:ext cx="65542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5" name="Google Shape;1225;p6"/>
            <p:cNvCxnSpPr/>
            <p:nvPr/>
          </p:nvCxnSpPr>
          <p:spPr>
            <a:xfrm rot="10800000">
              <a:off x="9219616" y="4087742"/>
              <a:ext cx="65542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6" name="Google Shape;1226;p6"/>
            <p:cNvCxnSpPr/>
            <p:nvPr/>
          </p:nvCxnSpPr>
          <p:spPr>
            <a:xfrm flipH="1">
              <a:off x="9276868" y="3507672"/>
              <a:ext cx="382424" cy="5170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7" name="Google Shape;1227;p6"/>
            <p:cNvCxnSpPr/>
            <p:nvPr/>
          </p:nvCxnSpPr>
          <p:spPr>
            <a:xfrm>
              <a:off x="9733069" y="3507672"/>
              <a:ext cx="0" cy="54029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8" name="Google Shape;1228;p6"/>
            <p:cNvCxnSpPr/>
            <p:nvPr/>
          </p:nvCxnSpPr>
          <p:spPr>
            <a:xfrm>
              <a:off x="10137668" y="2754692"/>
              <a:ext cx="488174" cy="83933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9" name="Google Shape;1229;p6"/>
            <p:cNvCxnSpPr/>
            <p:nvPr/>
          </p:nvCxnSpPr>
          <p:spPr>
            <a:xfrm flipH="1">
              <a:off x="9798719" y="2695013"/>
              <a:ext cx="380432" cy="694807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230" name="Google Shape;1230;p6"/>
            <p:cNvGrpSpPr/>
            <p:nvPr/>
          </p:nvGrpSpPr>
          <p:grpSpPr>
            <a:xfrm>
              <a:off x="7562238" y="2127325"/>
              <a:ext cx="3578867" cy="3640284"/>
              <a:chOff x="7562238" y="2127325"/>
              <a:chExt cx="3578867" cy="3640284"/>
            </a:xfrm>
          </p:grpSpPr>
          <p:grpSp>
            <p:nvGrpSpPr>
              <p:cNvPr id="1231" name="Google Shape;1231;p6"/>
              <p:cNvGrpSpPr/>
              <p:nvPr/>
            </p:nvGrpSpPr>
            <p:grpSpPr>
              <a:xfrm>
                <a:off x="7857253" y="2127325"/>
                <a:ext cx="3283852" cy="3640284"/>
                <a:chOff x="7881336" y="2104198"/>
                <a:chExt cx="3283852" cy="3640284"/>
              </a:xfrm>
            </p:grpSpPr>
            <p:cxnSp>
              <p:nvCxnSpPr>
                <p:cNvPr id="1232" name="Google Shape;1232;p6"/>
                <p:cNvCxnSpPr/>
                <p:nvPr/>
              </p:nvCxnSpPr>
              <p:spPr>
                <a:xfrm rot="5400000" flipH="1">
                  <a:off x="9813692" y="5228612"/>
                  <a:ext cx="388062" cy="756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3" name="Google Shape;1233;p6"/>
                <p:cNvCxnSpPr/>
                <p:nvPr/>
              </p:nvCxnSpPr>
              <p:spPr>
                <a:xfrm rot="10800000">
                  <a:off x="10234009" y="5382159"/>
                  <a:ext cx="0" cy="1143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4" name="Google Shape;1234;p6"/>
                <p:cNvCxnSpPr/>
                <p:nvPr/>
              </p:nvCxnSpPr>
              <p:spPr>
                <a:xfrm>
                  <a:off x="9457042" y="4815390"/>
                  <a:ext cx="524483" cy="26153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5" name="Google Shape;1235;p6"/>
                <p:cNvCxnSpPr/>
                <p:nvPr/>
              </p:nvCxnSpPr>
              <p:spPr>
                <a:xfrm rot="10800000" flipH="1">
                  <a:off x="8874149" y="4815390"/>
                  <a:ext cx="569255" cy="24626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6" name="Google Shape;1236;p6"/>
                <p:cNvCxnSpPr/>
                <p:nvPr/>
              </p:nvCxnSpPr>
              <p:spPr>
                <a:xfrm>
                  <a:off x="8845827" y="5085749"/>
                  <a:ext cx="103050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7" name="Google Shape;1237;p6"/>
                <p:cNvCxnSpPr/>
                <p:nvPr/>
              </p:nvCxnSpPr>
              <p:spPr>
                <a:xfrm>
                  <a:off x="8234290" y="5094207"/>
                  <a:ext cx="22680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8" name="Google Shape;1238;p6"/>
                <p:cNvCxnSpPr/>
                <p:nvPr/>
              </p:nvCxnSpPr>
              <p:spPr>
                <a:xfrm rot="10800000" flipH="1">
                  <a:off x="7972450" y="5267343"/>
                  <a:ext cx="41275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9" name="Google Shape;1239;p6"/>
                <p:cNvCxnSpPr/>
                <p:nvPr/>
              </p:nvCxnSpPr>
              <p:spPr>
                <a:xfrm flipH="1">
                  <a:off x="8397900" y="5259125"/>
                  <a:ext cx="68080" cy="29396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0" name="Google Shape;1240;p6"/>
                <p:cNvCxnSpPr/>
                <p:nvPr/>
              </p:nvCxnSpPr>
              <p:spPr>
                <a:xfrm rot="10800000">
                  <a:off x="8512814" y="5284804"/>
                  <a:ext cx="280374" cy="2698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1" name="Google Shape;1241;p6"/>
                <p:cNvCxnSpPr/>
                <p:nvPr/>
              </p:nvCxnSpPr>
              <p:spPr>
                <a:xfrm>
                  <a:off x="8512814" y="5234921"/>
                  <a:ext cx="914184" cy="4686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2" name="Google Shape;1242;p6"/>
                <p:cNvCxnSpPr/>
                <p:nvPr/>
              </p:nvCxnSpPr>
              <p:spPr>
                <a:xfrm>
                  <a:off x="8271861" y="3806843"/>
                  <a:ext cx="0" cy="13176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3" name="Google Shape;1243;p6"/>
                <p:cNvCxnSpPr/>
                <p:nvPr/>
              </p:nvCxnSpPr>
              <p:spPr>
                <a:xfrm rot="10800000" flipH="1">
                  <a:off x="7881336" y="4017980"/>
                  <a:ext cx="168275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4" name="Google Shape;1244;p6"/>
                <p:cNvCxnSpPr/>
                <p:nvPr/>
              </p:nvCxnSpPr>
              <p:spPr>
                <a:xfrm rot="5400000" flipH="1">
                  <a:off x="9909628" y="5560344"/>
                  <a:ext cx="366793" cy="148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5" name="Google Shape;1245;p6"/>
                <p:cNvCxnSpPr/>
                <p:nvPr/>
              </p:nvCxnSpPr>
              <p:spPr>
                <a:xfrm rot="10800000" flipH="1">
                  <a:off x="8483508" y="5013435"/>
                  <a:ext cx="404236" cy="20777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6" name="Google Shape;1246;p6"/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247" name="Google Shape;1247;p6"/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248" name="Google Shape;1248;p6"/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249" name="Google Shape;1249;p6"/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250" name="Google Shape;1250;p6"/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251" name="Google Shape;1251;p6"/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252" name="Google Shape;1252;p6"/>
                <p:cNvCxnSpPr/>
                <p:nvPr/>
              </p:nvCxnSpPr>
              <p:spPr>
                <a:xfrm rot="10800000">
                  <a:off x="10706077" y="2695840"/>
                  <a:ext cx="353541" cy="6780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253" name="Google Shape;1253;p6"/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254" name="Google Shape;1254;p6"/>
                <p:cNvCxnSpPr/>
                <p:nvPr/>
              </p:nvCxnSpPr>
              <p:spPr>
                <a:xfrm rot="10800000" flipH="1">
                  <a:off x="9402788" y="4090252"/>
                  <a:ext cx="429324" cy="70560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5" name="Google Shape;1255;p6"/>
                <p:cNvCxnSpPr/>
                <p:nvPr/>
              </p:nvCxnSpPr>
              <p:spPr>
                <a:xfrm rot="10800000" flipH="1">
                  <a:off x="8268637" y="4024329"/>
                  <a:ext cx="969051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1256" name="Google Shape;1256;p6" descr="antenna_radiation_stylized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7" name="Google Shape;1257;p6" descr="antenna_radiation_stylized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8" name="Google Shape;1258;p6" descr="cell_tower_radiation copy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9" name="Google Shape;1259;p6"/>
              <p:cNvSpPr/>
              <p:nvPr/>
            </p:nvSpPr>
            <p:spPr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60" name="Google Shape;1260;p6"/>
          <p:cNvGrpSpPr/>
          <p:nvPr/>
        </p:nvGrpSpPr>
        <p:grpSpPr>
          <a:xfrm>
            <a:off x="7414072" y="1891912"/>
            <a:ext cx="1909777" cy="938011"/>
            <a:chOff x="7432700" y="1830405"/>
            <a:chExt cx="1909777" cy="938011"/>
          </a:xfrm>
        </p:grpSpPr>
        <p:grpSp>
          <p:nvGrpSpPr>
            <p:cNvPr id="1261" name="Google Shape;1261;p6"/>
            <p:cNvGrpSpPr/>
            <p:nvPr/>
          </p:nvGrpSpPr>
          <p:grpSpPr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id="1262" name="Google Shape;1262;p6" descr="iphone_stylized_sma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3" name="Google Shape;1263;p6" descr="antenna_radiation_stylized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64" name="Google Shape;1264;p6"/>
            <p:cNvGrpSpPr/>
            <p:nvPr/>
          </p:nvGrpSpPr>
          <p:grpSpPr>
            <a:xfrm>
              <a:off x="7432700" y="2327293"/>
              <a:ext cx="534987" cy="414882"/>
              <a:chOff x="7432700" y="2327293"/>
              <a:chExt cx="534987" cy="414882"/>
            </a:xfrm>
          </p:grpSpPr>
          <p:pic>
            <p:nvPicPr>
              <p:cNvPr id="1265" name="Google Shape;1265;p6" descr="antenna_styliz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6" name="Google Shape;1266;p6" descr="laptop_keyboard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7" name="Google Shape;1267;p6"/>
              <p:cNvSpPr/>
              <p:nvPr/>
            </p:nvSpPr>
            <p:spPr>
              <a:xfrm>
                <a:off x="7603304" y="2420984"/>
                <a:ext cx="351919" cy="208167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68" name="Google Shape;1268;p6" descr="screen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9" name="Google Shape;1269;p6"/>
              <p:cNvSpPr/>
              <p:nvPr/>
            </p:nvSpPr>
            <p:spPr>
              <a:xfrm>
                <a:off x="7667378" y="2414843"/>
                <a:ext cx="298167" cy="38736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6"/>
              <p:cNvSpPr/>
              <p:nvPr/>
            </p:nvSpPr>
            <p:spPr>
              <a:xfrm>
                <a:off x="7600188" y="2414528"/>
                <a:ext cx="82770" cy="16124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6"/>
              <p:cNvSpPr/>
              <p:nvPr/>
            </p:nvSpPr>
            <p:spPr>
              <a:xfrm>
                <a:off x="7874205" y="2443344"/>
                <a:ext cx="89197" cy="18612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6"/>
              <p:cNvSpPr/>
              <p:nvPr/>
            </p:nvSpPr>
            <p:spPr>
              <a:xfrm>
                <a:off x="7599214" y="2567582"/>
                <a:ext cx="327185" cy="62828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6"/>
              <p:cNvSpPr/>
              <p:nvPr/>
            </p:nvSpPr>
            <p:spPr>
              <a:xfrm>
                <a:off x="7884138" y="2444918"/>
                <a:ext cx="83549" cy="186909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6"/>
              <p:cNvSpPr/>
              <p:nvPr/>
            </p:nvSpPr>
            <p:spPr>
              <a:xfrm>
                <a:off x="7599603" y="2575928"/>
                <a:ext cx="290961" cy="62041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75" name="Google Shape;1275;p6"/>
              <p:cNvGrpSpPr/>
              <p:nvPr/>
            </p:nvGrpSpPr>
            <p:grpSpPr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276" name="Google Shape;1276;p6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7" name="Google Shape;1277;p6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8" name="Google Shape;1278;p6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6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0" name="Google Shape;1280;p6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1" name="Google Shape;1281;p6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82" name="Google Shape;1282;p6"/>
              <p:cNvSpPr/>
              <p:nvPr/>
            </p:nvSpPr>
            <p:spPr>
              <a:xfrm>
                <a:off x="7763780" y="2647731"/>
                <a:ext cx="119578" cy="80936"/>
              </a:xfrm>
              <a:custGeom>
                <a:avLst/>
                <a:gdLst/>
                <a:ahLst/>
                <a:cxnLst/>
                <a:rect l="l" t="t" r="r" b="b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6"/>
              <p:cNvSpPr/>
              <p:nvPr/>
            </p:nvSpPr>
            <p:spPr>
              <a:xfrm>
                <a:off x="7458602" y="2654187"/>
                <a:ext cx="305957" cy="73850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6"/>
              <p:cNvSpPr/>
              <p:nvPr/>
            </p:nvSpPr>
            <p:spPr>
              <a:xfrm>
                <a:off x="7458797" y="2640645"/>
                <a:ext cx="3311" cy="14959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6"/>
              <p:cNvSpPr/>
              <p:nvPr/>
            </p:nvSpPr>
            <p:spPr>
              <a:xfrm>
                <a:off x="7458992" y="2579707"/>
                <a:ext cx="142170" cy="61883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6"/>
              <p:cNvSpPr/>
              <p:nvPr/>
            </p:nvSpPr>
            <p:spPr>
              <a:xfrm>
                <a:off x="7468535" y="2643795"/>
                <a:ext cx="290182" cy="71016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6"/>
              <p:cNvSpPr/>
              <p:nvPr/>
            </p:nvSpPr>
            <p:spPr>
              <a:xfrm rot="10800000" flipH="1">
                <a:off x="7758327" y="2638756"/>
                <a:ext cx="118410" cy="735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8" name="Google Shape;1288;p6"/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id="1289" name="Google Shape;1289;p6" descr="light2.png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0" name="Google Shape;1290;p6" descr="antenna_styliz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91" name="Google Shape;1291;p6"/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id="1292" name="Google Shape;1292;p6" descr="car_icon_small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3" name="Google Shape;1293;p6" descr="antenna_styliz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294" name="Google Shape;1294;p6"/>
          <p:cNvGrpSpPr/>
          <p:nvPr/>
        </p:nvGrpSpPr>
        <p:grpSpPr>
          <a:xfrm>
            <a:off x="7468516" y="3357611"/>
            <a:ext cx="857739" cy="583764"/>
            <a:chOff x="7487144" y="3296104"/>
            <a:chExt cx="857739" cy="583764"/>
          </a:xfrm>
        </p:grpSpPr>
        <p:grpSp>
          <p:nvGrpSpPr>
            <p:cNvPr id="1295" name="Google Shape;1295;p6"/>
            <p:cNvGrpSpPr/>
            <p:nvPr/>
          </p:nvGrpSpPr>
          <p:grpSpPr>
            <a:xfrm>
              <a:off x="7487144" y="3389820"/>
              <a:ext cx="350807" cy="310034"/>
              <a:chOff x="7487144" y="3389820"/>
              <a:chExt cx="350807" cy="310034"/>
            </a:xfrm>
          </p:grpSpPr>
          <p:pic>
            <p:nvPicPr>
              <p:cNvPr id="1296" name="Google Shape;1296;p6" descr="antenna_stylized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7" name="Google Shape;1297;p6" descr="laptop_keyboard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98" name="Google Shape;1298;p6"/>
              <p:cNvSpPr/>
              <p:nvPr/>
            </p:nvSpPr>
            <p:spPr>
              <a:xfrm>
                <a:off x="7599014" y="3459979"/>
                <a:ext cx="230764" cy="155883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99" name="Google Shape;1299;p6" descr="screen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00" name="Google Shape;1300;p6"/>
              <p:cNvSpPr/>
              <p:nvPr/>
            </p:nvSpPr>
            <p:spPr>
              <a:xfrm>
                <a:off x="7641029" y="3455381"/>
                <a:ext cx="195517" cy="29007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6"/>
              <p:cNvSpPr/>
              <p:nvPr/>
            </p:nvSpPr>
            <p:spPr>
              <a:xfrm>
                <a:off x="7596971" y="3455145"/>
                <a:ext cx="54275" cy="12074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6"/>
              <p:cNvSpPr/>
              <p:nvPr/>
            </p:nvSpPr>
            <p:spPr>
              <a:xfrm>
                <a:off x="7776652" y="3476723"/>
                <a:ext cx="58489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6"/>
              <p:cNvSpPr/>
              <p:nvPr/>
            </p:nvSpPr>
            <p:spPr>
              <a:xfrm>
                <a:off x="7596332" y="3569758"/>
                <a:ext cx="214545" cy="47048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6"/>
              <p:cNvSpPr/>
              <p:nvPr/>
            </p:nvSpPr>
            <p:spPr>
              <a:xfrm>
                <a:off x="7783165" y="3477902"/>
                <a:ext cx="54786" cy="139965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6"/>
              <p:cNvSpPr/>
              <p:nvPr/>
            </p:nvSpPr>
            <p:spPr>
              <a:xfrm>
                <a:off x="7596588" y="3576007"/>
                <a:ext cx="190792" cy="46458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06" name="Google Shape;1306;p6"/>
              <p:cNvGrpSpPr/>
              <p:nvPr/>
            </p:nvGrpSpPr>
            <p:grpSpPr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307" name="Google Shape;1307;p6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8" name="Google Shape;1308;p6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p6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0" name="Google Shape;1310;p6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1" name="Google Shape;1311;p6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p6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13" name="Google Shape;1313;p6"/>
              <p:cNvSpPr/>
              <p:nvPr/>
            </p:nvSpPr>
            <p:spPr>
              <a:xfrm>
                <a:off x="7704243" y="3629776"/>
                <a:ext cx="78411" cy="60608"/>
              </a:xfrm>
              <a:custGeom>
                <a:avLst/>
                <a:gdLst/>
                <a:ahLst/>
                <a:cxnLst/>
                <a:rect l="l" t="t" r="r" b="b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6"/>
              <p:cNvSpPr/>
              <p:nvPr/>
            </p:nvSpPr>
            <p:spPr>
              <a:xfrm>
                <a:off x="7504129" y="3634611"/>
                <a:ext cx="200625" cy="55302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6"/>
              <p:cNvSpPr/>
              <p:nvPr/>
            </p:nvSpPr>
            <p:spPr>
              <a:xfrm>
                <a:off x="7504257" y="3624470"/>
                <a:ext cx="2171" cy="11202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6"/>
              <p:cNvSpPr/>
              <p:nvPr/>
            </p:nvSpPr>
            <p:spPr>
              <a:xfrm>
                <a:off x="7504384" y="3578837"/>
                <a:ext cx="93225" cy="4634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6"/>
              <p:cNvSpPr/>
              <p:nvPr/>
            </p:nvSpPr>
            <p:spPr>
              <a:xfrm>
                <a:off x="7510642" y="3626829"/>
                <a:ext cx="190281" cy="53180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6"/>
              <p:cNvSpPr/>
              <p:nvPr/>
            </p:nvSpPr>
            <p:spPr>
              <a:xfrm rot="10800000" flipH="1">
                <a:off x="7700668" y="3623055"/>
                <a:ext cx="77645" cy="55066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9" name="Google Shape;1319;p6"/>
            <p:cNvGrpSpPr/>
            <p:nvPr/>
          </p:nvGrpSpPr>
          <p:grpSpPr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20" name="Google Shape;1320;p6" descr="desktop_computer_stylized_medium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1" name="Google Shape;1321;p6"/>
              <p:cNvSpPr/>
              <p:nvPr/>
            </p:nvSpPr>
            <p:spPr>
              <a:xfrm>
                <a:off x="2916" y="3578"/>
                <a:ext cx="356" cy="368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2" name="Google Shape;1322;p6"/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323" name="Google Shape;1323;p6" descr="fridge2.png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4" name="Google Shape;1324;p6" descr="antenna_stylized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5" name="Google Shape;1325;p6"/>
          <p:cNvGrpSpPr/>
          <p:nvPr/>
        </p:nvGrpSpPr>
        <p:grpSpPr>
          <a:xfrm>
            <a:off x="11039945" y="3460672"/>
            <a:ext cx="518448" cy="1212242"/>
            <a:chOff x="11058573" y="3399165"/>
            <a:chExt cx="518448" cy="1212242"/>
          </a:xfrm>
        </p:grpSpPr>
        <p:grpSp>
          <p:nvGrpSpPr>
            <p:cNvPr id="1326" name="Google Shape;1326;p6"/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1327" name="Google Shape;1327;p6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1328" name="Google Shape;1328;p6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1329" name="Google Shape;1329;p6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30" name="Google Shape;1330;p6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31" name="Google Shape;1331;p6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332" name="Google Shape;1332;p6"/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1333" name="Google Shape;1333;p6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1334" name="Google Shape;1334;p6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1335" name="Google Shape;1335;p6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36" name="Google Shape;1336;p6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37" name="Google Shape;1337;p6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1338" name="Google Shape;1338;p6"/>
          <p:cNvGrpSpPr/>
          <p:nvPr/>
        </p:nvGrpSpPr>
        <p:grpSpPr>
          <a:xfrm>
            <a:off x="10263913" y="5306138"/>
            <a:ext cx="177192" cy="330833"/>
            <a:chOff x="4140" y="429"/>
            <a:chExt cx="1425" cy="2396"/>
          </a:xfrm>
        </p:grpSpPr>
        <p:sp>
          <p:nvSpPr>
            <p:cNvPr id="1339" name="Google Shape;1339;p6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4" name="Google Shape;1344;p6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1345" name="Google Shape;1345;p6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6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47" name="Google Shape;1347;p6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8" name="Google Shape;1348;p6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1349" name="Google Shape;1349;p6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6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1" name="Google Shape;1351;p6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3" name="Google Shape;1353;p6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1354" name="Google Shape;1354;p6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6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6" name="Google Shape;1356;p6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57" name="Google Shape;1357;p6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1358" name="Google Shape;1358;p6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6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0" name="Google Shape;1360;p6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1" name="Google Shape;1371;p6"/>
          <p:cNvGrpSpPr/>
          <p:nvPr/>
        </p:nvGrpSpPr>
        <p:grpSpPr>
          <a:xfrm flipH="1">
            <a:off x="7955853" y="4932348"/>
            <a:ext cx="345630" cy="320302"/>
            <a:chOff x="2839" y="3501"/>
            <a:chExt cx="755" cy="803"/>
          </a:xfrm>
        </p:grpSpPr>
        <p:pic>
          <p:nvPicPr>
            <p:cNvPr id="1372" name="Google Shape;1372;p6" descr="desktop_computer_stylized_medium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3" name="Google Shape;1373;p6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4" name="Google Shape;1374;p6"/>
          <p:cNvGrpSpPr/>
          <p:nvPr/>
        </p:nvGrpSpPr>
        <p:grpSpPr>
          <a:xfrm>
            <a:off x="9010801" y="5861358"/>
            <a:ext cx="310186" cy="312008"/>
            <a:chOff x="877" y="1008"/>
            <a:chExt cx="2747" cy="2626"/>
          </a:xfrm>
        </p:grpSpPr>
        <p:pic>
          <p:nvPicPr>
            <p:cNvPr id="1375" name="Google Shape;1375;p6" descr="antenna_stylized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6" name="Google Shape;1376;p6" descr="laptop_keyboar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7" name="Google Shape;1377;p6"/>
            <p:cNvSpPr/>
            <p:nvPr/>
          </p:nvSpPr>
          <p:spPr>
            <a:xfrm>
              <a:off x="1753" y="1603"/>
              <a:ext cx="1807" cy="1322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78" name="Google Shape;1378;p6" descr="screen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9" name="Google Shape;1379;p6"/>
            <p:cNvSpPr/>
            <p:nvPr/>
          </p:nvSpPr>
          <p:spPr>
            <a:xfrm>
              <a:off x="2082" y="1564"/>
              <a:ext cx="1531" cy="24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6"/>
            <p:cNvSpPr/>
            <p:nvPr/>
          </p:nvSpPr>
          <p:spPr>
            <a:xfrm>
              <a:off x="1737" y="1562"/>
              <a:ext cx="425" cy="1024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6"/>
            <p:cNvSpPr/>
            <p:nvPr/>
          </p:nvSpPr>
          <p:spPr>
            <a:xfrm>
              <a:off x="3144" y="1745"/>
              <a:ext cx="458" cy="1182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6"/>
            <p:cNvSpPr/>
            <p:nvPr/>
          </p:nvSpPr>
          <p:spPr>
            <a:xfrm>
              <a:off x="1732" y="2534"/>
              <a:ext cx="1680" cy="39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6"/>
            <p:cNvSpPr/>
            <p:nvPr/>
          </p:nvSpPr>
          <p:spPr>
            <a:xfrm>
              <a:off x="3195" y="1755"/>
              <a:ext cx="429" cy="1187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6"/>
            <p:cNvSpPr/>
            <p:nvPr/>
          </p:nvSpPr>
          <p:spPr>
            <a:xfrm>
              <a:off x="1734" y="2587"/>
              <a:ext cx="1494" cy="394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85" name="Google Shape;1385;p6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386" name="Google Shape;1386;p6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6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6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6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6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6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92" name="Google Shape;1392;p6"/>
            <p:cNvSpPr/>
            <p:nvPr/>
          </p:nvSpPr>
          <p:spPr>
            <a:xfrm>
              <a:off x="2577" y="3043"/>
              <a:ext cx="614" cy="514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6"/>
            <p:cNvSpPr/>
            <p:nvPr/>
          </p:nvSpPr>
          <p:spPr>
            <a:xfrm>
              <a:off x="1010" y="3084"/>
              <a:ext cx="1571" cy="469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6"/>
            <p:cNvSpPr/>
            <p:nvPr/>
          </p:nvSpPr>
          <p:spPr>
            <a:xfrm>
              <a:off x="1011" y="2998"/>
              <a:ext cx="17" cy="95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6"/>
            <p:cNvSpPr/>
            <p:nvPr/>
          </p:nvSpPr>
          <p:spPr>
            <a:xfrm>
              <a:off x="1012" y="2611"/>
              <a:ext cx="730" cy="393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6"/>
            <p:cNvSpPr/>
            <p:nvPr/>
          </p:nvSpPr>
          <p:spPr>
            <a:xfrm>
              <a:off x="1061" y="3018"/>
              <a:ext cx="1490" cy="451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6"/>
            <p:cNvSpPr/>
            <p:nvPr/>
          </p:nvSpPr>
          <p:spPr>
            <a:xfrm rot="10800000" flipH="1">
              <a:off x="2549" y="2986"/>
              <a:ext cx="608" cy="467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8" name="Google Shape;1398;p6"/>
          <p:cNvGrpSpPr/>
          <p:nvPr/>
        </p:nvGrpSpPr>
        <p:grpSpPr>
          <a:xfrm flipH="1">
            <a:off x="7748979" y="5313247"/>
            <a:ext cx="345630" cy="320302"/>
            <a:chOff x="2839" y="3501"/>
            <a:chExt cx="755" cy="803"/>
          </a:xfrm>
        </p:grpSpPr>
        <p:pic>
          <p:nvPicPr>
            <p:cNvPr id="1399" name="Google Shape;1399;p6" descr="desktop_computer_stylized_medium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0" name="Google Shape;1400;p6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1" name="Google Shape;1401;p6"/>
          <p:cNvGrpSpPr/>
          <p:nvPr/>
        </p:nvGrpSpPr>
        <p:grpSpPr>
          <a:xfrm flipH="1">
            <a:off x="8128907" y="5536844"/>
            <a:ext cx="345630" cy="320302"/>
            <a:chOff x="2839" y="3501"/>
            <a:chExt cx="755" cy="803"/>
          </a:xfrm>
        </p:grpSpPr>
        <p:pic>
          <p:nvPicPr>
            <p:cNvPr id="1402" name="Google Shape;1402;p6" descr="desktop_computer_stylized_medium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3" name="Google Shape;1403;p6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4" name="Google Shape;1404;p6"/>
          <p:cNvGrpSpPr/>
          <p:nvPr/>
        </p:nvGrpSpPr>
        <p:grpSpPr>
          <a:xfrm flipH="1">
            <a:off x="8527132" y="5558317"/>
            <a:ext cx="345630" cy="320302"/>
            <a:chOff x="2839" y="3501"/>
            <a:chExt cx="755" cy="803"/>
          </a:xfrm>
        </p:grpSpPr>
        <p:pic>
          <p:nvPicPr>
            <p:cNvPr id="1405" name="Google Shape;1405;p6" descr="desktop_computer_stylized_medium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6" name="Google Shape;1406;p6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7" name="Google Shape;1407;p6"/>
          <p:cNvGrpSpPr/>
          <p:nvPr/>
        </p:nvGrpSpPr>
        <p:grpSpPr>
          <a:xfrm>
            <a:off x="9647169" y="6015687"/>
            <a:ext cx="319264" cy="256836"/>
            <a:chOff x="877" y="1008"/>
            <a:chExt cx="2747" cy="2626"/>
          </a:xfrm>
        </p:grpSpPr>
        <p:pic>
          <p:nvPicPr>
            <p:cNvPr id="1408" name="Google Shape;1408;p6" descr="antenna_stylized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9" name="Google Shape;1409;p6" descr="laptop_keyboar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0" name="Google Shape;1410;p6"/>
            <p:cNvSpPr/>
            <p:nvPr/>
          </p:nvSpPr>
          <p:spPr>
            <a:xfrm>
              <a:off x="1753" y="1603"/>
              <a:ext cx="1807" cy="1322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11" name="Google Shape;1411;p6" descr="screen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2" name="Google Shape;1412;p6"/>
            <p:cNvSpPr/>
            <p:nvPr/>
          </p:nvSpPr>
          <p:spPr>
            <a:xfrm>
              <a:off x="2082" y="1564"/>
              <a:ext cx="1531" cy="24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6"/>
            <p:cNvSpPr/>
            <p:nvPr/>
          </p:nvSpPr>
          <p:spPr>
            <a:xfrm>
              <a:off x="1737" y="1562"/>
              <a:ext cx="425" cy="1024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6"/>
            <p:cNvSpPr/>
            <p:nvPr/>
          </p:nvSpPr>
          <p:spPr>
            <a:xfrm>
              <a:off x="3144" y="1745"/>
              <a:ext cx="458" cy="1182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6"/>
            <p:cNvSpPr/>
            <p:nvPr/>
          </p:nvSpPr>
          <p:spPr>
            <a:xfrm>
              <a:off x="1732" y="2534"/>
              <a:ext cx="1680" cy="39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6"/>
            <p:cNvSpPr/>
            <p:nvPr/>
          </p:nvSpPr>
          <p:spPr>
            <a:xfrm>
              <a:off x="3195" y="1755"/>
              <a:ext cx="429" cy="1187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6"/>
            <p:cNvSpPr/>
            <p:nvPr/>
          </p:nvSpPr>
          <p:spPr>
            <a:xfrm>
              <a:off x="1734" y="2587"/>
              <a:ext cx="1494" cy="394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18" name="Google Shape;1418;p6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419" name="Google Shape;1419;p6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6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6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6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6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6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25" name="Google Shape;1425;p6"/>
            <p:cNvSpPr/>
            <p:nvPr/>
          </p:nvSpPr>
          <p:spPr>
            <a:xfrm>
              <a:off x="2577" y="3043"/>
              <a:ext cx="614" cy="514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6"/>
            <p:cNvSpPr/>
            <p:nvPr/>
          </p:nvSpPr>
          <p:spPr>
            <a:xfrm>
              <a:off x="1010" y="3084"/>
              <a:ext cx="1571" cy="469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6"/>
            <p:cNvSpPr/>
            <p:nvPr/>
          </p:nvSpPr>
          <p:spPr>
            <a:xfrm>
              <a:off x="1011" y="2998"/>
              <a:ext cx="17" cy="95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6"/>
            <p:cNvSpPr/>
            <p:nvPr/>
          </p:nvSpPr>
          <p:spPr>
            <a:xfrm>
              <a:off x="1012" y="2611"/>
              <a:ext cx="730" cy="393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6"/>
            <p:cNvSpPr/>
            <p:nvPr/>
          </p:nvSpPr>
          <p:spPr>
            <a:xfrm>
              <a:off x="1061" y="3018"/>
              <a:ext cx="1490" cy="451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6"/>
            <p:cNvSpPr/>
            <p:nvPr/>
          </p:nvSpPr>
          <p:spPr>
            <a:xfrm rot="10800000" flipH="1">
              <a:off x="2549" y="2986"/>
              <a:ext cx="608" cy="467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1" name="Google Shape;1431;p6"/>
          <p:cNvGrpSpPr/>
          <p:nvPr/>
        </p:nvGrpSpPr>
        <p:grpSpPr>
          <a:xfrm>
            <a:off x="9992875" y="5668575"/>
            <a:ext cx="171450" cy="348944"/>
            <a:chOff x="4140" y="429"/>
            <a:chExt cx="1425" cy="2396"/>
          </a:xfrm>
        </p:grpSpPr>
        <p:sp>
          <p:nvSpPr>
            <p:cNvPr id="1432" name="Google Shape;1432;p6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6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6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6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6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37" name="Google Shape;1437;p6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1438" name="Google Shape;1438;p6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6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0" name="Google Shape;1440;p6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1" name="Google Shape;1441;p6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1442" name="Google Shape;1442;p6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6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4" name="Google Shape;1444;p6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6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6" name="Google Shape;1446;p6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1447" name="Google Shape;1447;p6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6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9" name="Google Shape;1449;p6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0" name="Google Shape;1450;p6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1451" name="Google Shape;1451;p6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6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3" name="Google Shape;1453;p6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6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6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6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6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6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6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6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6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6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6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4" name="Google Shape;1464;p6"/>
          <p:cNvGrpSpPr/>
          <p:nvPr/>
        </p:nvGrpSpPr>
        <p:grpSpPr>
          <a:xfrm>
            <a:off x="7613882" y="2107963"/>
            <a:ext cx="3540394" cy="3733733"/>
            <a:chOff x="7619038" y="2102861"/>
            <a:chExt cx="3540394" cy="3733733"/>
          </a:xfrm>
        </p:grpSpPr>
        <p:cxnSp>
          <p:nvCxnSpPr>
            <p:cNvPr id="1465" name="Google Shape;1465;p6"/>
            <p:cNvCxnSpPr/>
            <p:nvPr/>
          </p:nvCxnSpPr>
          <p:spPr>
            <a:xfrm>
              <a:off x="8213016" y="2695257"/>
              <a:ext cx="227964" cy="17435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6" name="Google Shape;1466;p6"/>
            <p:cNvGrpSpPr/>
            <p:nvPr/>
          </p:nvGrpSpPr>
          <p:grpSpPr>
            <a:xfrm>
              <a:off x="8055854" y="2304274"/>
              <a:ext cx="298450" cy="464008"/>
              <a:chOff x="3130" y="3288"/>
              <a:chExt cx="410" cy="742"/>
            </a:xfrm>
          </p:grpSpPr>
          <p:cxnSp>
            <p:nvCxnSpPr>
              <p:cNvPr id="1467" name="Google Shape;1467;p6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8" name="Google Shape;1468;p6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9" name="Google Shape;1469;p6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0" name="Google Shape;1470;p6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1" name="Google Shape;1471;p6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2" name="Google Shape;1472;p6"/>
              <p:cNvCxnSpPr/>
              <p:nvPr/>
            </p:nvCxnSpPr>
            <p:spPr>
              <a:xfrm rot="10800000" flipH="1">
                <a:off x="3130" y="3888"/>
                <a:ext cx="205" cy="7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3" name="Google Shape;1473;p6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4" name="Google Shape;1474;p6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5" name="Google Shape;1475;p6"/>
              <p:cNvCxnSpPr/>
              <p:nvPr/>
            </p:nvCxnSpPr>
            <p:spPr>
              <a:xfrm rot="10800000" flipH="1">
                <a:off x="3335" y="3668"/>
                <a:ext cx="124" cy="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6" name="Google Shape;1476;p6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7" name="Google Shape;1477;p6"/>
              <p:cNvCxnSpPr/>
              <p:nvPr/>
            </p:nvCxnSpPr>
            <p:spPr>
              <a:xfrm rot="10800000" flipH="1">
                <a:off x="3335" y="3781"/>
                <a:ext cx="153" cy="6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8" name="Google Shape;1478;p6"/>
              <p:cNvCxnSpPr/>
              <p:nvPr/>
            </p:nvCxnSpPr>
            <p:spPr>
              <a:xfrm rot="10800000" flipH="1">
                <a:off x="3335" y="3567"/>
                <a:ext cx="78" cy="2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9" name="Google Shape;1479;p6"/>
              <p:cNvCxnSpPr/>
              <p:nvPr/>
            </p:nvCxnSpPr>
            <p:spPr>
              <a:xfrm rot="10800000" flipH="1">
                <a:off x="3335" y="3428"/>
                <a:ext cx="49" cy="2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0" name="Google Shape;1480;p6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1" name="Google Shape;1481;p6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482" name="Google Shape;1482;p6" descr="access_point_stylized_small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3" name="Google Shape;1483;p6" descr="access_point_stylized_small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4" name="Google Shape;1484;p6"/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1485" name="Google Shape;1485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486" name="Google Shape;1486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487" name="Google Shape;1487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488" name="Google Shape;1488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9" name="Google Shape;1489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0" name="Google Shape;1490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1" name="Google Shape;1491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92" name="Google Shape;1492;p6"/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1493" name="Google Shape;1493;p6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6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/>
                <a:ahLst/>
                <a:cxnLst/>
                <a:rect l="l" t="t" r="r" b="b"/>
                <a:pathLst>
                  <a:path w="3783724" h="1324303" extrusionOk="0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95" name="Google Shape;1495;p6"/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496" name="Google Shape;1496;p6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7" name="Google Shape;1497;p6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8" name="Google Shape;1498;p6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9" name="Google Shape;1499;p6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00" name="Google Shape;1500;p6"/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1501" name="Google Shape;1501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02" name="Google Shape;1502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03" name="Google Shape;1503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04" name="Google Shape;1504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5" name="Google Shape;1505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6" name="Google Shape;1506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7" name="Google Shape;1507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08" name="Google Shape;1508;p6"/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1509" name="Google Shape;1509;p6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6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/>
                <a:ahLst/>
                <a:cxnLst/>
                <a:rect l="l" t="t" r="r" b="b"/>
                <a:pathLst>
                  <a:path w="3783724" h="1324303" extrusionOk="0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11" name="Google Shape;1511;p6"/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512" name="Google Shape;1512;p6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3" name="Google Shape;1513;p6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4" name="Google Shape;1514;p6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6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16" name="Google Shape;1516;p6"/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1517" name="Google Shape;1517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18" name="Google Shape;1518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19" name="Google Shape;1519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20" name="Google Shape;1520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1" name="Google Shape;1521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2" name="Google Shape;1522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3" name="Google Shape;1523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24" name="Google Shape;1524;p6"/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1525" name="Google Shape;1525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26" name="Google Shape;1526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27" name="Google Shape;1527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28" name="Google Shape;1528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9" name="Google Shape;1529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0" name="Google Shape;1530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1" name="Google Shape;1531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32" name="Google Shape;1532;p6"/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1533" name="Google Shape;1533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34" name="Google Shape;1534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35" name="Google Shape;1535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36" name="Google Shape;1536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7" name="Google Shape;1537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8" name="Google Shape;1538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9" name="Google Shape;1539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40" name="Google Shape;1540;p6"/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1541" name="Google Shape;1541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42" name="Google Shape;1542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43" name="Google Shape;1543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44" name="Google Shape;1544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7" name="Google Shape;1547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48" name="Google Shape;1548;p6"/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1549" name="Google Shape;1549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50" name="Google Shape;1550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51" name="Google Shape;1551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52" name="Google Shape;1552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3" name="Google Shape;1553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4" name="Google Shape;1554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5" name="Google Shape;1555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6" name="Google Shape;1556;p6"/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1557" name="Google Shape;1557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58" name="Google Shape;1558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59" name="Google Shape;1559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60" name="Google Shape;1560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1" name="Google Shape;1561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2" name="Google Shape;1562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3" name="Google Shape;1563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64" name="Google Shape;1564;p6"/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1565" name="Google Shape;1565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66" name="Google Shape;1566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67" name="Google Shape;1567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68" name="Google Shape;1568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9" name="Google Shape;1569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0" name="Google Shape;1570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1" name="Google Shape;1571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72" name="Google Shape;1572;p6"/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1573" name="Google Shape;1573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74" name="Google Shape;1574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75" name="Google Shape;1575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76" name="Google Shape;1576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7" name="Google Shape;1577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8" name="Google Shape;1578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9" name="Google Shape;1579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80" name="Google Shape;1580;p6"/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1581" name="Google Shape;1581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82" name="Google Shape;1582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83" name="Google Shape;1583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84" name="Google Shape;1584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5" name="Google Shape;1585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6" name="Google Shape;1586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7" name="Google Shape;1587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88" name="Google Shape;1588;p6"/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1589" name="Google Shape;1589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90" name="Google Shape;1590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91" name="Google Shape;1591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92" name="Google Shape;1592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3" name="Google Shape;1593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4" name="Google Shape;1594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5" name="Google Shape;1595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96" name="Google Shape;1596;p6"/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1597" name="Google Shape;1597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98" name="Google Shape;1598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99" name="Google Shape;1599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0" name="Google Shape;1600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1" name="Google Shape;1601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2" name="Google Shape;1602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3" name="Google Shape;1603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04" name="Google Shape;1604;p6"/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1605" name="Google Shape;1605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606" name="Google Shape;1606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607" name="Google Shape;1607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8" name="Google Shape;1608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9" name="Google Shape;1609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0" name="Google Shape;1610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1" name="Google Shape;1611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12" name="Google Shape;1612;p6"/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1613" name="Google Shape;1613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614" name="Google Shape;1614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615" name="Google Shape;1615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16" name="Google Shape;1616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7" name="Google Shape;1617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20" name="Google Shape;1620;p6"/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1621" name="Google Shape;1621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622" name="Google Shape;1622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623" name="Google Shape;1623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24" name="Google Shape;1624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5" name="Google Shape;1625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6" name="Google Shape;1626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7" name="Google Shape;1627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628" name="Google Shape;1628;p6"/>
          <p:cNvGrpSpPr/>
          <p:nvPr/>
        </p:nvGrpSpPr>
        <p:grpSpPr>
          <a:xfrm>
            <a:off x="7562720" y="3698398"/>
            <a:ext cx="3589569" cy="1371857"/>
            <a:chOff x="7562720" y="3668418"/>
            <a:chExt cx="3589569" cy="1371857"/>
          </a:xfrm>
        </p:grpSpPr>
        <p:cxnSp>
          <p:nvCxnSpPr>
            <p:cNvPr id="1629" name="Google Shape;1629;p6"/>
            <p:cNvCxnSpPr/>
            <p:nvPr/>
          </p:nvCxnSpPr>
          <p:spPr>
            <a:xfrm flipH="1">
              <a:off x="8285300" y="3668418"/>
              <a:ext cx="2866989" cy="1371857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630" name="Google Shape;1630;p6"/>
            <p:cNvSpPr txBox="1"/>
            <p:nvPr/>
          </p:nvSpPr>
          <p:spPr>
            <a:xfrm>
              <a:off x="7562720" y="4539626"/>
              <a:ext cx="62036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HTTP</a:t>
              </a:r>
              <a:endParaRPr sz="18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31" name="Google Shape;1631;p6"/>
            <p:cNvCxnSpPr/>
            <p:nvPr/>
          </p:nvCxnSpPr>
          <p:spPr>
            <a:xfrm>
              <a:off x="8099825" y="4723687"/>
              <a:ext cx="402218" cy="115861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32" name="Google Shape;1632;p6"/>
          <p:cNvGrpSpPr/>
          <p:nvPr/>
        </p:nvGrpSpPr>
        <p:grpSpPr>
          <a:xfrm>
            <a:off x="6371219" y="2787535"/>
            <a:ext cx="1271296" cy="663792"/>
            <a:chOff x="6371219" y="2787535"/>
            <a:chExt cx="1271296" cy="663792"/>
          </a:xfrm>
        </p:grpSpPr>
        <p:cxnSp>
          <p:nvCxnSpPr>
            <p:cNvPr id="1633" name="Google Shape;1633;p6"/>
            <p:cNvCxnSpPr/>
            <p:nvPr/>
          </p:nvCxnSpPr>
          <p:spPr>
            <a:xfrm>
              <a:off x="7631020" y="2787535"/>
              <a:ext cx="11495" cy="663792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634" name="Google Shape;1634;p6"/>
            <p:cNvSpPr txBox="1"/>
            <p:nvPr/>
          </p:nvSpPr>
          <p:spPr>
            <a:xfrm>
              <a:off x="6371219" y="2944679"/>
              <a:ext cx="66556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Skype</a:t>
              </a:r>
              <a:endParaRPr sz="18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35" name="Google Shape;1635;p6"/>
            <p:cNvCxnSpPr/>
            <p:nvPr/>
          </p:nvCxnSpPr>
          <p:spPr>
            <a:xfrm>
              <a:off x="6973411" y="3119431"/>
              <a:ext cx="559043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36" name="Google Shape;1636;p6"/>
          <p:cNvGrpSpPr/>
          <p:nvPr/>
        </p:nvGrpSpPr>
        <p:grpSpPr>
          <a:xfrm>
            <a:off x="9218788" y="2327787"/>
            <a:ext cx="2594095" cy="1025465"/>
            <a:chOff x="9218788" y="2327787"/>
            <a:chExt cx="2594095" cy="1025465"/>
          </a:xfrm>
        </p:grpSpPr>
        <p:cxnSp>
          <p:nvCxnSpPr>
            <p:cNvPr id="1637" name="Google Shape;1637;p6"/>
            <p:cNvCxnSpPr/>
            <p:nvPr/>
          </p:nvCxnSpPr>
          <p:spPr>
            <a:xfrm>
              <a:off x="9218788" y="2327787"/>
              <a:ext cx="1698979" cy="1025465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638" name="Google Shape;1638;p6"/>
            <p:cNvSpPr txBox="1"/>
            <p:nvPr/>
          </p:nvSpPr>
          <p:spPr>
            <a:xfrm>
              <a:off x="10772213" y="2684297"/>
              <a:ext cx="1040670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Streaming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video</a:t>
              </a:r>
              <a:endParaRPr sz="18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39" name="Google Shape;1639;p6"/>
            <p:cNvCxnSpPr/>
            <p:nvPr/>
          </p:nvCxnSpPr>
          <p:spPr>
            <a:xfrm rot="10800000" flipH="1">
              <a:off x="10569552" y="2937299"/>
              <a:ext cx="405322" cy="147574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40" name="Google Shape;1640;p6"/>
          <p:cNvSpPr txBox="1"/>
          <p:nvPr/>
        </p:nvSpPr>
        <p:spPr>
          <a:xfrm>
            <a:off x="868663" y="3677908"/>
            <a:ext cx="5394571" cy="2721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2425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</a:t>
            </a:r>
            <a:r>
              <a:rPr lang="en-US" sz="28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programming interface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distributed applications:</a:t>
            </a:r>
            <a:endParaRPr/>
          </a:p>
          <a:p>
            <a:pPr marL="695325" marR="0" lvl="1" indent="-2317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“hooks” allowing sending/receiving  apps to “connect” to, use  Internet transport service</a:t>
            </a:r>
            <a:endParaRPr/>
          </a:p>
          <a:p>
            <a:pPr marL="695325" marR="0" lvl="1" indent="-2317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service options, analogous to postal service</a:t>
            </a:r>
            <a:endParaRPr/>
          </a:p>
          <a:p>
            <a:pPr marL="352425" marR="0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BEAA1-FF98-5750-8235-FEE0C27B56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8" name="Google Shape;9428;p68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Example: organization of air </a:t>
            </a:r>
            <a:r>
              <a:rPr lang="en-US"/>
              <a:t>t</a:t>
            </a:r>
            <a:r>
              <a:rPr lang="en-US" sz="4400"/>
              <a:t>ravel</a:t>
            </a:r>
            <a:endParaRPr/>
          </a:p>
        </p:txBody>
      </p:sp>
      <p:sp>
        <p:nvSpPr>
          <p:cNvPr id="9429" name="Google Shape;9429;p68"/>
          <p:cNvSpPr txBox="1"/>
          <p:nvPr/>
        </p:nvSpPr>
        <p:spPr>
          <a:xfrm>
            <a:off x="2345096" y="6081243"/>
            <a:ext cx="9529651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series of steps, involving many services</a:t>
            </a:r>
            <a:endParaRPr/>
          </a:p>
        </p:txBody>
      </p:sp>
      <p:sp>
        <p:nvSpPr>
          <p:cNvPr id="9430" name="Google Shape;9430;p68"/>
          <p:cNvSpPr txBox="1"/>
          <p:nvPr/>
        </p:nvSpPr>
        <p:spPr>
          <a:xfrm>
            <a:off x="1110119" y="1935719"/>
            <a:ext cx="3719769" cy="284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ticket (purchase)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baggage (check)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gates (load)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runway takeoff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 sz="2000" b="0" i="0" u="none" strike="noStrike" cap="non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1" name="Google Shape;9431;p68"/>
          <p:cNvSpPr txBox="1"/>
          <p:nvPr/>
        </p:nvSpPr>
        <p:spPr>
          <a:xfrm>
            <a:off x="7623765" y="1942018"/>
            <a:ext cx="2625654" cy="284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ticket (complain)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baggage (claim)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gates (unload)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runway landing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/>
          </a:p>
        </p:txBody>
      </p:sp>
      <p:sp>
        <p:nvSpPr>
          <p:cNvPr id="9432" name="Google Shape;9432;p68"/>
          <p:cNvSpPr txBox="1"/>
          <p:nvPr/>
        </p:nvSpPr>
        <p:spPr>
          <a:xfrm>
            <a:off x="4389746" y="4831320"/>
            <a:ext cx="3570798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/>
          </a:p>
        </p:txBody>
      </p:sp>
      <p:sp>
        <p:nvSpPr>
          <p:cNvPr id="9433" name="Google Shape;9433;p68"/>
          <p:cNvSpPr/>
          <p:nvPr/>
        </p:nvSpPr>
        <p:spPr>
          <a:xfrm>
            <a:off x="879891" y="2080182"/>
            <a:ext cx="7827767" cy="3289301"/>
          </a:xfrm>
          <a:custGeom>
            <a:avLst/>
            <a:gdLst/>
            <a:ahLst/>
            <a:cxnLst/>
            <a:rect l="l" t="t" r="r" b="b"/>
            <a:pathLst>
              <a:path w="8459" h="10000" extrusionOk="0">
                <a:moveTo>
                  <a:pt x="0" y="0"/>
                </a:moveTo>
                <a:cubicBezTo>
                  <a:pt x="3" y="2793"/>
                  <a:pt x="7" y="5585"/>
                  <a:pt x="10" y="8378"/>
                </a:cubicBezTo>
                <a:lnTo>
                  <a:pt x="1961" y="9961"/>
                </a:lnTo>
                <a:lnTo>
                  <a:pt x="8459" y="10000"/>
                </a:lnTo>
              </a:path>
            </a:pathLst>
          </a:custGeom>
          <a:noFill/>
          <a:ln w="444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/>
          </a:p>
        </p:txBody>
      </p:sp>
      <p:sp>
        <p:nvSpPr>
          <p:cNvPr id="9434" name="Google Shape;9434;p68"/>
          <p:cNvSpPr/>
          <p:nvPr/>
        </p:nvSpPr>
        <p:spPr>
          <a:xfrm flipH="1">
            <a:off x="8627458" y="2106453"/>
            <a:ext cx="1822537" cy="3263030"/>
          </a:xfrm>
          <a:custGeom>
            <a:avLst/>
            <a:gdLst/>
            <a:ahLst/>
            <a:cxnLst/>
            <a:rect l="l" t="t" r="r" b="b"/>
            <a:pathLst>
              <a:path w="1822537" h="3263030" extrusionOk="0">
                <a:moveTo>
                  <a:pt x="1822537" y="3263030"/>
                </a:moveTo>
                <a:lnTo>
                  <a:pt x="6263" y="2743200"/>
                </a:lnTo>
                <a:cubicBezTo>
                  <a:pt x="4175" y="1828800"/>
                  <a:pt x="2088" y="914400"/>
                  <a:pt x="0" y="0"/>
                </a:cubicBezTo>
              </a:path>
            </a:pathLst>
          </a:custGeom>
          <a:noFill/>
          <a:ln w="444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     </a:t>
            </a:r>
            <a:endParaRPr/>
          </a:p>
        </p:txBody>
      </p:sp>
      <p:sp>
        <p:nvSpPr>
          <p:cNvPr id="9435" name="Google Shape;9435;p68"/>
          <p:cNvSpPr txBox="1"/>
          <p:nvPr/>
        </p:nvSpPr>
        <p:spPr>
          <a:xfrm>
            <a:off x="1882900" y="5634038"/>
            <a:ext cx="9529651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you </a:t>
            </a:r>
            <a:r>
              <a:rPr lang="en-US" sz="3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define/discuss </a:t>
            </a: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3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airline travel?</a:t>
            </a:r>
            <a:endParaRPr/>
          </a:p>
        </p:txBody>
      </p:sp>
      <p:cxnSp>
        <p:nvCxnSpPr>
          <p:cNvPr id="9436" name="Google Shape;9436;p68"/>
          <p:cNvCxnSpPr/>
          <p:nvPr/>
        </p:nvCxnSpPr>
        <p:spPr>
          <a:xfrm>
            <a:off x="1564598" y="1798817"/>
            <a:ext cx="760001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437" name="Google Shape;9437;p68"/>
          <p:cNvSpPr txBox="1"/>
          <p:nvPr/>
        </p:nvSpPr>
        <p:spPr>
          <a:xfrm>
            <a:off x="2473378" y="1558977"/>
            <a:ext cx="5581913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end-to-end transfer of person plus baggage</a:t>
            </a:r>
            <a:endParaRPr/>
          </a:p>
        </p:txBody>
      </p:sp>
      <p:grpSp>
        <p:nvGrpSpPr>
          <p:cNvPr id="9438" name="Google Shape;9438;p68"/>
          <p:cNvGrpSpPr/>
          <p:nvPr/>
        </p:nvGrpSpPr>
        <p:grpSpPr>
          <a:xfrm>
            <a:off x="4267725" y="1021517"/>
            <a:ext cx="1528763" cy="620713"/>
            <a:chOff x="-1042195" y="4302698"/>
            <a:chExt cx="1528763" cy="620713"/>
          </a:xfrm>
        </p:grpSpPr>
        <p:pic>
          <p:nvPicPr>
            <p:cNvPr id="9439" name="Google Shape;9439;p68" descr="yylgaifm[1]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1042195" y="4463036"/>
              <a:ext cx="1528763" cy="4603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440" name="Google Shape;9440;p68"/>
            <p:cNvCxnSpPr/>
            <p:nvPr/>
          </p:nvCxnSpPr>
          <p:spPr>
            <a:xfrm>
              <a:off x="-561182" y="4302698"/>
              <a:ext cx="450850" cy="158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1" name="Google Shape;9441;p68"/>
            <p:cNvCxnSpPr/>
            <p:nvPr/>
          </p:nvCxnSpPr>
          <p:spPr>
            <a:xfrm>
              <a:off x="-408782" y="4455098"/>
              <a:ext cx="450850" cy="158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2" name="Google Shape;9442;p68"/>
            <p:cNvCxnSpPr/>
            <p:nvPr/>
          </p:nvCxnSpPr>
          <p:spPr>
            <a:xfrm>
              <a:off x="-256382" y="4607498"/>
              <a:ext cx="450850" cy="158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8E281-5435-6189-38E2-A9FAB51C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A2DC79-36F8-E691-F345-DB0175D6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70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9" name="Google Shape;9449;p69"/>
          <p:cNvGrpSpPr/>
          <p:nvPr/>
        </p:nvGrpSpPr>
        <p:grpSpPr>
          <a:xfrm>
            <a:off x="464981" y="2052861"/>
            <a:ext cx="10432006" cy="2708042"/>
            <a:chOff x="464981" y="1753061"/>
            <a:chExt cx="10432006" cy="2708042"/>
          </a:xfrm>
        </p:grpSpPr>
        <p:sp>
          <p:nvSpPr>
            <p:cNvPr id="9450" name="Google Shape;9450;p69"/>
            <p:cNvSpPr/>
            <p:nvPr/>
          </p:nvSpPr>
          <p:spPr>
            <a:xfrm>
              <a:off x="464981" y="4061418"/>
              <a:ext cx="10421481" cy="399685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1" name="Google Shape;9451;p69"/>
            <p:cNvSpPr/>
            <p:nvPr/>
          </p:nvSpPr>
          <p:spPr>
            <a:xfrm>
              <a:off x="475506" y="3495132"/>
              <a:ext cx="10421481" cy="399685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2" name="Google Shape;9452;p69"/>
            <p:cNvSpPr/>
            <p:nvPr/>
          </p:nvSpPr>
          <p:spPr>
            <a:xfrm>
              <a:off x="470508" y="2945434"/>
              <a:ext cx="10421481" cy="399685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3" name="Google Shape;9453;p69"/>
            <p:cNvSpPr/>
            <p:nvPr/>
          </p:nvSpPr>
          <p:spPr>
            <a:xfrm>
              <a:off x="471525" y="2357714"/>
              <a:ext cx="10421481" cy="399685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4" name="Google Shape;9454;p69"/>
            <p:cNvSpPr/>
            <p:nvPr/>
          </p:nvSpPr>
          <p:spPr>
            <a:xfrm>
              <a:off x="464982" y="1753061"/>
              <a:ext cx="10421481" cy="399685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55" name="Google Shape;9455;p69"/>
          <p:cNvGrpSpPr/>
          <p:nvPr/>
        </p:nvGrpSpPr>
        <p:grpSpPr>
          <a:xfrm>
            <a:off x="7572969" y="1945699"/>
            <a:ext cx="2929467" cy="2895601"/>
            <a:chOff x="1574800" y="1788319"/>
            <a:chExt cx="2929467" cy="2895601"/>
          </a:xfrm>
        </p:grpSpPr>
        <p:sp>
          <p:nvSpPr>
            <p:cNvPr id="9456" name="Google Shape;9456;p69"/>
            <p:cNvSpPr/>
            <p:nvPr/>
          </p:nvSpPr>
          <p:spPr>
            <a:xfrm>
              <a:off x="1591733" y="1788319"/>
              <a:ext cx="2794000" cy="2895601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457" name="Google Shape;9457;p69"/>
            <p:cNvCxnSpPr/>
            <p:nvPr/>
          </p:nvCxnSpPr>
          <p:spPr>
            <a:xfrm>
              <a:off x="1574800" y="2421466"/>
              <a:ext cx="2929467" cy="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58" name="Google Shape;9458;p69"/>
            <p:cNvCxnSpPr/>
            <p:nvPr/>
          </p:nvCxnSpPr>
          <p:spPr>
            <a:xfrm>
              <a:off x="1574800" y="3009694"/>
              <a:ext cx="2929467" cy="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59" name="Google Shape;9459;p69"/>
            <p:cNvCxnSpPr/>
            <p:nvPr/>
          </p:nvCxnSpPr>
          <p:spPr>
            <a:xfrm>
              <a:off x="1574800" y="3581400"/>
              <a:ext cx="2929467" cy="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60" name="Google Shape;9460;p69"/>
            <p:cNvCxnSpPr/>
            <p:nvPr/>
          </p:nvCxnSpPr>
          <p:spPr>
            <a:xfrm>
              <a:off x="1574800" y="4115129"/>
              <a:ext cx="2929467" cy="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461" name="Google Shape;9461;p69"/>
          <p:cNvSpPr/>
          <p:nvPr/>
        </p:nvSpPr>
        <p:spPr>
          <a:xfrm>
            <a:off x="965209" y="1935719"/>
            <a:ext cx="2794000" cy="2895601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2" name="Google Shape;9462;p69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Example: organization of air </a:t>
            </a:r>
            <a:r>
              <a:rPr lang="en-US"/>
              <a:t>t</a:t>
            </a:r>
            <a:r>
              <a:rPr lang="en-US" sz="4400"/>
              <a:t>ravel</a:t>
            </a:r>
            <a:endParaRPr/>
          </a:p>
        </p:txBody>
      </p:sp>
      <p:sp>
        <p:nvSpPr>
          <p:cNvPr id="9463" name="Google Shape;9463;p69"/>
          <p:cNvSpPr txBox="1"/>
          <p:nvPr/>
        </p:nvSpPr>
        <p:spPr>
          <a:xfrm>
            <a:off x="1110119" y="1935719"/>
            <a:ext cx="2616935" cy="284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ticket (purchase)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baggage (check)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gates (load)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runway takeoff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4" name="Google Shape;9464;p69"/>
          <p:cNvSpPr txBox="1"/>
          <p:nvPr/>
        </p:nvSpPr>
        <p:spPr>
          <a:xfrm>
            <a:off x="7623765" y="1942018"/>
            <a:ext cx="2625654" cy="284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ticket (complain)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baggage (claim)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gates (unload)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runway landing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/>
          </a:p>
        </p:txBody>
      </p:sp>
      <p:cxnSp>
        <p:nvCxnSpPr>
          <p:cNvPr id="9465" name="Google Shape;9465;p69"/>
          <p:cNvCxnSpPr/>
          <p:nvPr/>
        </p:nvCxnSpPr>
        <p:spPr>
          <a:xfrm>
            <a:off x="948276" y="2568866"/>
            <a:ext cx="2929467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66" name="Google Shape;9466;p69"/>
          <p:cNvCxnSpPr/>
          <p:nvPr/>
        </p:nvCxnSpPr>
        <p:spPr>
          <a:xfrm>
            <a:off x="948276" y="3157094"/>
            <a:ext cx="2929467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67" name="Google Shape;9467;p69"/>
          <p:cNvCxnSpPr/>
          <p:nvPr/>
        </p:nvCxnSpPr>
        <p:spPr>
          <a:xfrm>
            <a:off x="948276" y="3728800"/>
            <a:ext cx="2929467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68" name="Google Shape;9468;p69"/>
          <p:cNvCxnSpPr/>
          <p:nvPr/>
        </p:nvCxnSpPr>
        <p:spPr>
          <a:xfrm>
            <a:off x="948276" y="4262529"/>
            <a:ext cx="2929467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69" name="Google Shape;9469;p69"/>
          <p:cNvSpPr/>
          <p:nvPr/>
        </p:nvSpPr>
        <p:spPr>
          <a:xfrm>
            <a:off x="4260623" y="4272051"/>
            <a:ext cx="2794000" cy="568791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0" name="Google Shape;9470;p69"/>
          <p:cNvSpPr txBox="1"/>
          <p:nvPr/>
        </p:nvSpPr>
        <p:spPr>
          <a:xfrm>
            <a:off x="4453486" y="4300858"/>
            <a:ext cx="25112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/>
          </a:p>
        </p:txBody>
      </p:sp>
      <p:grpSp>
        <p:nvGrpSpPr>
          <p:cNvPr id="9471" name="Google Shape;9471;p69"/>
          <p:cNvGrpSpPr/>
          <p:nvPr/>
        </p:nvGrpSpPr>
        <p:grpSpPr>
          <a:xfrm>
            <a:off x="3948545" y="1999560"/>
            <a:ext cx="3522823" cy="2811596"/>
            <a:chOff x="3948545" y="1699760"/>
            <a:chExt cx="3522823" cy="2811596"/>
          </a:xfrm>
        </p:grpSpPr>
        <p:sp>
          <p:nvSpPr>
            <p:cNvPr id="9472" name="Google Shape;9472;p69"/>
            <p:cNvSpPr txBox="1"/>
            <p:nvPr/>
          </p:nvSpPr>
          <p:spPr>
            <a:xfrm>
              <a:off x="4400060" y="1699760"/>
              <a:ext cx="250741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lang="en-US" sz="28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ticketing service</a:t>
              </a:r>
              <a:endParaRPr/>
            </a:p>
          </p:txBody>
        </p:sp>
        <p:sp>
          <p:nvSpPr>
            <p:cNvPr id="9473" name="Google Shape;9473;p69"/>
            <p:cNvSpPr txBox="1"/>
            <p:nvPr/>
          </p:nvSpPr>
          <p:spPr>
            <a:xfrm>
              <a:off x="4384331" y="2292643"/>
              <a:ext cx="254210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lang="en-US" sz="28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baggage service</a:t>
              </a:r>
              <a:endParaRPr/>
            </a:p>
          </p:txBody>
        </p:sp>
        <p:sp>
          <p:nvSpPr>
            <p:cNvPr id="9474" name="Google Shape;9474;p69"/>
            <p:cNvSpPr txBox="1"/>
            <p:nvPr/>
          </p:nvSpPr>
          <p:spPr>
            <a:xfrm>
              <a:off x="4686266" y="2872078"/>
              <a:ext cx="192110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lang="en-US" sz="28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gate service</a:t>
              </a:r>
              <a:endParaRPr/>
            </a:p>
          </p:txBody>
        </p:sp>
        <p:sp>
          <p:nvSpPr>
            <p:cNvPr id="9475" name="Google Shape;9475;p69"/>
            <p:cNvSpPr txBox="1"/>
            <p:nvPr/>
          </p:nvSpPr>
          <p:spPr>
            <a:xfrm>
              <a:off x="4485939" y="3451513"/>
              <a:ext cx="235423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lang="en-US" sz="28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runway service</a:t>
              </a:r>
              <a:endParaRPr/>
            </a:p>
          </p:txBody>
        </p:sp>
        <p:grpSp>
          <p:nvGrpSpPr>
            <p:cNvPr id="9476" name="Google Shape;9476;p69"/>
            <p:cNvGrpSpPr/>
            <p:nvPr/>
          </p:nvGrpSpPr>
          <p:grpSpPr>
            <a:xfrm>
              <a:off x="3948545" y="3988136"/>
              <a:ext cx="3522823" cy="523220"/>
              <a:chOff x="3976681" y="3974068"/>
              <a:chExt cx="3522823" cy="523220"/>
            </a:xfrm>
          </p:grpSpPr>
          <p:sp>
            <p:nvSpPr>
              <p:cNvPr id="9477" name="Google Shape;9477;p69"/>
              <p:cNvSpPr/>
              <p:nvPr/>
            </p:nvSpPr>
            <p:spPr>
              <a:xfrm>
                <a:off x="3976681" y="4046279"/>
                <a:ext cx="3522823" cy="402622"/>
              </a:xfrm>
              <a:prstGeom prst="rect">
                <a:avLst/>
              </a:pr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8" name="Google Shape;9478;p69"/>
              <p:cNvSpPr txBox="1"/>
              <p:nvPr/>
            </p:nvSpPr>
            <p:spPr>
              <a:xfrm>
                <a:off x="4506558" y="3974068"/>
                <a:ext cx="23273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Calibri"/>
                  <a:buNone/>
                </a:pPr>
                <a:r>
                  <a:rPr lang="en-US" sz="2800" b="0" i="1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routing service</a:t>
                </a:r>
                <a:endParaRPr/>
              </a:p>
            </p:txBody>
          </p:sp>
        </p:grpSp>
      </p:grpSp>
      <p:sp>
        <p:nvSpPr>
          <p:cNvPr id="9479" name="Google Shape;9479;p69"/>
          <p:cNvSpPr txBox="1"/>
          <p:nvPr/>
        </p:nvSpPr>
        <p:spPr>
          <a:xfrm>
            <a:off x="2393447" y="5094287"/>
            <a:ext cx="7613650" cy="176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52425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lang="en-US" sz="32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layers:</a:t>
            </a:r>
            <a:r>
              <a:rPr lang="en-US" sz="3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layer implements a service</a:t>
            </a:r>
            <a:endParaRPr/>
          </a:p>
          <a:p>
            <a:pPr marL="695325" marR="0" lvl="1" indent="-2317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via its own internal-layer actions</a:t>
            </a:r>
            <a:endParaRPr/>
          </a:p>
          <a:p>
            <a:pPr marL="695325" marR="0" lvl="1" indent="-2317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relying on services provided by layer below</a:t>
            </a:r>
            <a:endParaRPr/>
          </a:p>
          <a:p>
            <a:pPr marL="352425" marR="0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1CC15-33AB-7E4B-A5D4-978F26833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D3A56-75AA-AF3E-D8D1-CD115964A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71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6" name="Google Shape;9486;p70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Why layering?</a:t>
            </a:r>
            <a:endParaRPr sz="4400"/>
          </a:p>
        </p:txBody>
      </p:sp>
      <p:sp>
        <p:nvSpPr>
          <p:cNvPr id="9487" name="Google Shape;9487;p70"/>
          <p:cNvSpPr txBox="1"/>
          <p:nvPr/>
        </p:nvSpPr>
        <p:spPr>
          <a:xfrm>
            <a:off x="780297" y="1203575"/>
            <a:ext cx="10162523" cy="4922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52425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Approach to designing/discussing complex systems:</a:t>
            </a:r>
            <a:endParaRPr dirty="0"/>
          </a:p>
        </p:txBody>
      </p:sp>
      <p:sp>
        <p:nvSpPr>
          <p:cNvPr id="9488" name="Google Shape;9488;p70"/>
          <p:cNvSpPr txBox="1"/>
          <p:nvPr/>
        </p:nvSpPr>
        <p:spPr>
          <a:xfrm>
            <a:off x="722834" y="1935296"/>
            <a:ext cx="7431816" cy="434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3088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explicit structure allows identification, relationship of system’s pieces</a:t>
            </a:r>
            <a:endParaRPr/>
          </a:p>
          <a:p>
            <a:pPr marL="982663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layered </a:t>
            </a:r>
            <a:r>
              <a:rPr lang="en-US" sz="2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reference model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for discussion</a:t>
            </a:r>
            <a:endParaRPr/>
          </a:p>
          <a:p>
            <a:pPr marL="573088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modularization eases maintenance, updating of system</a:t>
            </a:r>
            <a:endParaRPr/>
          </a:p>
          <a:p>
            <a:pPr marL="982663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change in layer's service </a:t>
            </a:r>
            <a:r>
              <a:rPr lang="en-US" sz="28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transparent to rest of system</a:t>
            </a:r>
            <a:endParaRPr/>
          </a:p>
          <a:p>
            <a:pPr marL="982663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e.g., change in gate procedure doesn’t affect rest of system</a:t>
            </a:r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367734-BBE5-D7CA-283E-7E8DD220A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B03E3-3EB0-0C6D-541E-E4E56017C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72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5" name="Google Shape;9495;p71"/>
          <p:cNvSpPr txBox="1">
            <a:spLocks noGrp="1"/>
          </p:cNvSpPr>
          <p:nvPr>
            <p:ph type="title"/>
          </p:nvPr>
        </p:nvSpPr>
        <p:spPr>
          <a:xfrm>
            <a:off x="838200" y="756408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 dirty="0"/>
              <a:t>Layered Internet protocol </a:t>
            </a:r>
            <a:r>
              <a:rPr lang="en-US" dirty="0"/>
              <a:t>s</a:t>
            </a:r>
            <a:r>
              <a:rPr lang="en-US" sz="4400" dirty="0"/>
              <a:t>tack</a:t>
            </a:r>
            <a:endParaRPr sz="4400" dirty="0"/>
          </a:p>
        </p:txBody>
      </p:sp>
      <p:sp>
        <p:nvSpPr>
          <p:cNvPr id="9496" name="Google Shape;9496;p71"/>
          <p:cNvSpPr txBox="1"/>
          <p:nvPr/>
        </p:nvSpPr>
        <p:spPr>
          <a:xfrm>
            <a:off x="979383" y="1740022"/>
            <a:ext cx="7368749" cy="4654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7338" marR="0" lvl="0" indent="-28733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lang="en-US" sz="3200" b="0" i="1" u="none" strike="noStrike" cap="none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application: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supporting network applications</a:t>
            </a:r>
            <a:endParaRPr dirty="0"/>
          </a:p>
          <a:p>
            <a:pPr marL="682625" marR="0" lvl="1" indent="-225425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HTTP, IMAP, SMTP, DNS</a:t>
            </a:r>
            <a:endParaRPr dirty="0"/>
          </a:p>
          <a:p>
            <a:pPr marL="287338" marR="0" lvl="0" indent="-287338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lang="en-US" sz="3200" b="0" i="1" u="none" strike="noStrike" cap="none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transport: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process-process data transfer</a:t>
            </a:r>
            <a:endParaRPr dirty="0"/>
          </a:p>
          <a:p>
            <a:pPr marL="682625" marR="0" lvl="1" indent="-225425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TCP, UDP</a:t>
            </a:r>
            <a:endParaRPr dirty="0"/>
          </a:p>
          <a:p>
            <a:pPr marL="287338" marR="0" lvl="0" indent="-287338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lang="en-US" sz="3200" b="0" i="1" u="none" strike="noStrike" cap="none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network: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routing of datagrams from source to destination</a:t>
            </a:r>
            <a:endParaRPr dirty="0"/>
          </a:p>
          <a:p>
            <a:pPr marL="682625" marR="0" lvl="1" indent="-225425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IP, routing protocols</a:t>
            </a:r>
            <a:endParaRPr dirty="0"/>
          </a:p>
          <a:p>
            <a:pPr marL="287338" marR="0" lvl="0" indent="-287338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lang="en-US" sz="3200" b="0" i="1" u="none" strike="noStrike" cap="none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link: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transfer between neighboring  network elements</a:t>
            </a:r>
            <a:endParaRPr dirty="0"/>
          </a:p>
          <a:p>
            <a:pPr marL="682625" marR="0" lvl="1" indent="-225425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Ethernet, 802.11 (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WiFi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), PPP</a:t>
            </a:r>
            <a:endParaRPr dirty="0"/>
          </a:p>
          <a:p>
            <a:pPr marL="287338" marR="0" lvl="0" indent="-287338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lang="en-US" sz="3200" b="0" i="1" u="none" strike="noStrike" cap="none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physical: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bits “on the wire”</a:t>
            </a:r>
            <a:endParaRPr dirty="0"/>
          </a:p>
        </p:txBody>
      </p:sp>
      <p:sp>
        <p:nvSpPr>
          <p:cNvPr id="9497" name="Google Shape;9497;p71"/>
          <p:cNvSpPr/>
          <p:nvPr/>
        </p:nvSpPr>
        <p:spPr>
          <a:xfrm>
            <a:off x="8913284" y="1902006"/>
            <a:ext cx="1892300" cy="3530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304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3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8" name="Google Shape;9498;p71"/>
          <p:cNvSpPr txBox="1"/>
          <p:nvPr/>
        </p:nvSpPr>
        <p:spPr>
          <a:xfrm>
            <a:off x="9503820" y="4217549"/>
            <a:ext cx="700833" cy="45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link</a:t>
            </a:r>
            <a:endParaRPr/>
          </a:p>
        </p:txBody>
      </p:sp>
      <p:cxnSp>
        <p:nvCxnSpPr>
          <p:cNvPr id="9499" name="Google Shape;9499;p71"/>
          <p:cNvCxnSpPr/>
          <p:nvPr/>
        </p:nvCxnSpPr>
        <p:spPr>
          <a:xfrm>
            <a:off x="8906934" y="2637698"/>
            <a:ext cx="188595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00" name="Google Shape;9500;p71"/>
          <p:cNvCxnSpPr/>
          <p:nvPr/>
        </p:nvCxnSpPr>
        <p:spPr>
          <a:xfrm>
            <a:off x="8906934" y="3342548"/>
            <a:ext cx="188595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01" name="Google Shape;9501;p71"/>
          <p:cNvCxnSpPr/>
          <p:nvPr/>
        </p:nvCxnSpPr>
        <p:spPr>
          <a:xfrm>
            <a:off x="8906934" y="4053748"/>
            <a:ext cx="188595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02" name="Google Shape;9502;p71"/>
          <p:cNvCxnSpPr/>
          <p:nvPr/>
        </p:nvCxnSpPr>
        <p:spPr>
          <a:xfrm>
            <a:off x="8906934" y="4764948"/>
            <a:ext cx="188595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03" name="Google Shape;9503;p71"/>
          <p:cNvSpPr txBox="1"/>
          <p:nvPr/>
        </p:nvSpPr>
        <p:spPr>
          <a:xfrm>
            <a:off x="8942478" y="2070093"/>
            <a:ext cx="1795813" cy="45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/>
          </a:p>
        </p:txBody>
      </p:sp>
      <p:sp>
        <p:nvSpPr>
          <p:cNvPr id="9504" name="Google Shape;9504;p71"/>
          <p:cNvSpPr txBox="1"/>
          <p:nvPr/>
        </p:nvSpPr>
        <p:spPr>
          <a:xfrm>
            <a:off x="9139934" y="3510968"/>
            <a:ext cx="1400896" cy="45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9505" name="Google Shape;9505;p71"/>
          <p:cNvSpPr txBox="1"/>
          <p:nvPr/>
        </p:nvSpPr>
        <p:spPr>
          <a:xfrm>
            <a:off x="9024889" y="2776676"/>
            <a:ext cx="1547860" cy="45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transport</a:t>
            </a:r>
            <a:endParaRPr/>
          </a:p>
        </p:txBody>
      </p:sp>
      <p:sp>
        <p:nvSpPr>
          <p:cNvPr id="9506" name="Google Shape;9506;p71"/>
          <p:cNvSpPr txBox="1"/>
          <p:nvPr/>
        </p:nvSpPr>
        <p:spPr>
          <a:xfrm>
            <a:off x="9197943" y="4884466"/>
            <a:ext cx="1340302" cy="45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physical</a:t>
            </a:r>
            <a:endParaRPr/>
          </a:p>
        </p:txBody>
      </p:sp>
      <p:grpSp>
        <p:nvGrpSpPr>
          <p:cNvPr id="9507" name="Google Shape;9507;p71"/>
          <p:cNvGrpSpPr/>
          <p:nvPr/>
        </p:nvGrpSpPr>
        <p:grpSpPr>
          <a:xfrm>
            <a:off x="8931728" y="1894114"/>
            <a:ext cx="1877786" cy="734786"/>
            <a:chOff x="8980714" y="751114"/>
            <a:chExt cx="1877786" cy="734786"/>
          </a:xfrm>
        </p:grpSpPr>
        <p:sp>
          <p:nvSpPr>
            <p:cNvPr id="9508" name="Google Shape;9508;p71"/>
            <p:cNvSpPr/>
            <p:nvPr/>
          </p:nvSpPr>
          <p:spPr>
            <a:xfrm>
              <a:off x="8980714" y="751114"/>
              <a:ext cx="1877786" cy="7347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9" name="Google Shape;9509;p71"/>
            <p:cNvSpPr txBox="1"/>
            <p:nvPr/>
          </p:nvSpPr>
          <p:spPr>
            <a:xfrm>
              <a:off x="9029564" y="899878"/>
              <a:ext cx="1795813" cy="4564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9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</p:txBody>
        </p:sp>
      </p:grpSp>
      <p:grpSp>
        <p:nvGrpSpPr>
          <p:cNvPr id="9510" name="Google Shape;9510;p71"/>
          <p:cNvGrpSpPr/>
          <p:nvPr/>
        </p:nvGrpSpPr>
        <p:grpSpPr>
          <a:xfrm>
            <a:off x="8933979" y="2649498"/>
            <a:ext cx="1861418" cy="688224"/>
            <a:chOff x="8993850" y="766270"/>
            <a:chExt cx="1861418" cy="688224"/>
          </a:xfrm>
        </p:grpSpPr>
        <p:sp>
          <p:nvSpPr>
            <p:cNvPr id="9511" name="Google Shape;9511;p71"/>
            <p:cNvSpPr/>
            <p:nvPr/>
          </p:nvSpPr>
          <p:spPr>
            <a:xfrm>
              <a:off x="8993850" y="766270"/>
              <a:ext cx="1861418" cy="688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2" name="Google Shape;9512;p71"/>
            <p:cNvSpPr txBox="1"/>
            <p:nvPr/>
          </p:nvSpPr>
          <p:spPr>
            <a:xfrm>
              <a:off x="9153542" y="899878"/>
              <a:ext cx="1547860" cy="4564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9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</p:txBody>
        </p:sp>
      </p:grpSp>
      <p:grpSp>
        <p:nvGrpSpPr>
          <p:cNvPr id="9513" name="Google Shape;9513;p71"/>
          <p:cNvGrpSpPr/>
          <p:nvPr/>
        </p:nvGrpSpPr>
        <p:grpSpPr>
          <a:xfrm>
            <a:off x="8931286" y="3357646"/>
            <a:ext cx="1861418" cy="677992"/>
            <a:chOff x="8993850" y="766270"/>
            <a:chExt cx="1861418" cy="677992"/>
          </a:xfrm>
        </p:grpSpPr>
        <p:sp>
          <p:nvSpPr>
            <p:cNvPr id="9514" name="Google Shape;9514;p71"/>
            <p:cNvSpPr/>
            <p:nvPr/>
          </p:nvSpPr>
          <p:spPr>
            <a:xfrm>
              <a:off x="8993850" y="766270"/>
              <a:ext cx="1861418" cy="67799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5" name="Google Shape;9515;p71"/>
            <p:cNvSpPr txBox="1"/>
            <p:nvPr/>
          </p:nvSpPr>
          <p:spPr>
            <a:xfrm>
              <a:off x="9227024" y="899878"/>
              <a:ext cx="1400896" cy="4564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9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</p:txBody>
        </p:sp>
      </p:grpSp>
      <p:grpSp>
        <p:nvGrpSpPr>
          <p:cNvPr id="9516" name="Google Shape;9516;p71"/>
          <p:cNvGrpSpPr/>
          <p:nvPr/>
        </p:nvGrpSpPr>
        <p:grpSpPr>
          <a:xfrm>
            <a:off x="8931824" y="4072257"/>
            <a:ext cx="1861418" cy="677992"/>
            <a:chOff x="8993850" y="766270"/>
            <a:chExt cx="1861418" cy="677992"/>
          </a:xfrm>
        </p:grpSpPr>
        <p:sp>
          <p:nvSpPr>
            <p:cNvPr id="9517" name="Google Shape;9517;p71"/>
            <p:cNvSpPr/>
            <p:nvPr/>
          </p:nvSpPr>
          <p:spPr>
            <a:xfrm>
              <a:off x="8993850" y="766270"/>
              <a:ext cx="1861418" cy="67799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8" name="Google Shape;9518;p71"/>
            <p:cNvSpPr txBox="1"/>
            <p:nvPr/>
          </p:nvSpPr>
          <p:spPr>
            <a:xfrm>
              <a:off x="9577056" y="899878"/>
              <a:ext cx="700834" cy="4564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9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</p:txBody>
        </p:sp>
      </p:grpSp>
      <p:grpSp>
        <p:nvGrpSpPr>
          <p:cNvPr id="9519" name="Google Shape;9519;p71"/>
          <p:cNvGrpSpPr/>
          <p:nvPr/>
        </p:nvGrpSpPr>
        <p:grpSpPr>
          <a:xfrm>
            <a:off x="8925900" y="4785252"/>
            <a:ext cx="1861418" cy="639758"/>
            <a:chOff x="8993850" y="784041"/>
            <a:chExt cx="1861418" cy="639758"/>
          </a:xfrm>
        </p:grpSpPr>
        <p:sp>
          <p:nvSpPr>
            <p:cNvPr id="9520" name="Google Shape;9520;p71"/>
            <p:cNvSpPr/>
            <p:nvPr/>
          </p:nvSpPr>
          <p:spPr>
            <a:xfrm>
              <a:off x="8993850" y="784041"/>
              <a:ext cx="1861418" cy="63975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1" name="Google Shape;9521;p71"/>
            <p:cNvSpPr txBox="1"/>
            <p:nvPr/>
          </p:nvSpPr>
          <p:spPr>
            <a:xfrm>
              <a:off x="9257324" y="899878"/>
              <a:ext cx="1340303" cy="4564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9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FDA54-3CDE-4D29-2724-5D5C20FD5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EF121-4299-7F7C-28CF-C219BD7A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73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4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4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4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4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4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5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95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8" name="Google Shape;9528;p72"/>
          <p:cNvSpPr/>
          <p:nvPr/>
        </p:nvSpPr>
        <p:spPr>
          <a:xfrm rot="10800000" flipH="1">
            <a:off x="10916607" y="1577038"/>
            <a:ext cx="450309" cy="4061761"/>
          </a:xfrm>
          <a:custGeom>
            <a:avLst/>
            <a:gdLst/>
            <a:ahLst/>
            <a:cxnLst/>
            <a:rect l="l" t="t" r="r" b="b"/>
            <a:pathLst>
              <a:path w="12496" h="21660" extrusionOk="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9" name="Google Shape;9529;p72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Services, Layering and Encapsulation</a:t>
            </a:r>
            <a:endParaRPr sz="4400"/>
          </a:p>
        </p:txBody>
      </p:sp>
      <p:sp>
        <p:nvSpPr>
          <p:cNvPr id="9530" name="Google Shape;9530;p72"/>
          <p:cNvSpPr txBox="1"/>
          <p:nvPr/>
        </p:nvSpPr>
        <p:spPr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9531" name="Google Shape;9531;p72"/>
          <p:cNvSpPr/>
          <p:nvPr/>
        </p:nvSpPr>
        <p:spPr>
          <a:xfrm rot="10800000">
            <a:off x="975630" y="1559549"/>
            <a:ext cx="450309" cy="4061761"/>
          </a:xfrm>
          <a:custGeom>
            <a:avLst/>
            <a:gdLst/>
            <a:ahLst/>
            <a:cxnLst/>
            <a:rect l="l" t="t" r="r" b="b"/>
            <a:pathLst>
              <a:path w="12496" h="21660" extrusionOk="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32" name="Google Shape;9532;p72"/>
          <p:cNvGrpSpPr/>
          <p:nvPr/>
        </p:nvGrpSpPr>
        <p:grpSpPr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id="9533" name="Google Shape;9533;p72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34" name="Google Shape;9534;p72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35" name="Google Shape;9535;p72"/>
          <p:cNvSpPr txBox="1"/>
          <p:nvPr/>
        </p:nvSpPr>
        <p:spPr>
          <a:xfrm>
            <a:off x="3462727" y="3394795"/>
            <a:ext cx="5831174" cy="208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5275" marR="0" lvl="0" indent="-2952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transport-layer protocol </a:t>
            </a:r>
            <a:r>
              <a:rPr lang="en-US" sz="2400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encapsulates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application-layer message, M, with </a:t>
            </a: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transport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layer-layer header H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create a transport-layer 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segment</a:t>
            </a:r>
            <a:endParaRPr sz="2400" baseline="-25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4675" marR="0" lvl="1" indent="-2317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24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used by transport layer protocol to implement its service</a:t>
            </a:r>
            <a:endParaRPr sz="2400" b="0" i="0" u="none" strike="noStrike" cap="none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36" name="Google Shape;9536;p72"/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9537" name="Google Shape;9537;p72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76200" dist="38100" dir="18900000" sx="101000" sy="101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8" name="Google Shape;9538;p72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539" name="Google Shape;9539;p72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40" name="Google Shape;9540;p72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41" name="Google Shape;9541;p72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42" name="Google Shape;9542;p72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543" name="Google Shape;9543;p72"/>
          <p:cNvGrpSpPr/>
          <p:nvPr/>
        </p:nvGrpSpPr>
        <p:grpSpPr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9544" name="Google Shape;9544;p72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5" name="Google Shape;9545;p72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6" name="Google Shape;9546;p72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7" name="Google Shape;9547;p72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8" name="Google Shape;9548;p72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49" name="Google Shape;9549;p72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9550" name="Google Shape;9550;p72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1" name="Google Shape;9551;p72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52" name="Google Shape;9552;p72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53" name="Google Shape;9553;p72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9554" name="Google Shape;9554;p72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5" name="Google Shape;9555;p72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56" name="Google Shape;9556;p72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7" name="Google Shape;9557;p72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58" name="Google Shape;9558;p72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9559" name="Google Shape;9559;p72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0" name="Google Shape;9560;p72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61" name="Google Shape;9561;p72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62" name="Google Shape;9562;p72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9563" name="Google Shape;9563;p72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4" name="Google Shape;9564;p72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65" name="Google Shape;9565;p72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6" name="Google Shape;9566;p72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7" name="Google Shape;9567;p72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8" name="Google Shape;9568;p72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9" name="Google Shape;9569;p72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0" name="Google Shape;9570;p72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1" name="Google Shape;9571;p72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2" name="Google Shape;9572;p72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3" name="Google Shape;9573;p72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4" name="Google Shape;9574;p72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5" name="Google Shape;9575;p72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76" name="Google Shape;9576;p72"/>
          <p:cNvSpPr txBox="1"/>
          <p:nvPr/>
        </p:nvSpPr>
        <p:spPr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lang="en-US" sz="2400" i="1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400" b="0" i="1" u="none" strike="noStrike" cap="non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77" name="Google Shape;9577;p72"/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9578" name="Google Shape;9578;p72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76200" dist="38100" dir="18900000" sx="101000" sy="101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9" name="Google Shape;9579;p72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580" name="Google Shape;9580;p72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81" name="Google Shape;9581;p72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82" name="Google Shape;9582;p72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83" name="Google Shape;9583;p72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584" name="Google Shape;9584;p72"/>
          <p:cNvGrpSpPr/>
          <p:nvPr/>
        </p:nvGrpSpPr>
        <p:grpSpPr>
          <a:xfrm>
            <a:off x="3211642" y="2368401"/>
            <a:ext cx="5768716" cy="914472"/>
            <a:chOff x="3211642" y="2368401"/>
            <a:chExt cx="5768716" cy="914472"/>
          </a:xfrm>
        </p:grpSpPr>
        <p:cxnSp>
          <p:nvCxnSpPr>
            <p:cNvPr id="9585" name="Google Shape;9585;p72"/>
            <p:cNvCxnSpPr/>
            <p:nvPr/>
          </p:nvCxnSpPr>
          <p:spPr>
            <a:xfrm>
              <a:off x="3211642" y="2610788"/>
              <a:ext cx="5651292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9586" name="Google Shape;9586;p72"/>
            <p:cNvSpPr txBox="1"/>
            <p:nvPr/>
          </p:nvSpPr>
          <p:spPr>
            <a:xfrm>
              <a:off x="3359490" y="2717590"/>
              <a:ext cx="5620868" cy="565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Transport-layer 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protocol transfers M (e.g., reliably) from one </a:t>
              </a: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to another, using services of network layer</a:t>
              </a:r>
              <a:endParaRPr/>
            </a:p>
          </p:txBody>
        </p:sp>
        <p:sp>
          <p:nvSpPr>
            <p:cNvPr id="9587" name="Google Shape;9587;p72"/>
            <p:cNvSpPr/>
            <p:nvPr/>
          </p:nvSpPr>
          <p:spPr>
            <a:xfrm>
              <a:off x="5584583" y="2368401"/>
              <a:ext cx="971760" cy="3897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88" name="Google Shape;9588;p72"/>
            <p:cNvGrpSpPr/>
            <p:nvPr/>
          </p:nvGrpSpPr>
          <p:grpSpPr>
            <a:xfrm>
              <a:off x="5690803" y="2434313"/>
              <a:ext cx="908050" cy="301625"/>
              <a:chOff x="1848" y="2046"/>
              <a:chExt cx="572" cy="190"/>
            </a:xfrm>
          </p:grpSpPr>
          <p:grpSp>
            <p:nvGrpSpPr>
              <p:cNvPr id="9589" name="Google Shape;9589;p72"/>
              <p:cNvGrpSpPr/>
              <p:nvPr/>
            </p:nvGrpSpPr>
            <p:grpSpPr>
              <a:xfrm>
                <a:off x="1848" y="2047"/>
                <a:ext cx="255" cy="179"/>
                <a:chOff x="1959" y="2058"/>
                <a:chExt cx="255" cy="179"/>
              </a:xfrm>
            </p:grpSpPr>
            <p:sp>
              <p:nvSpPr>
                <p:cNvPr id="9590" name="Google Shape;9590;p72"/>
                <p:cNvSpPr/>
                <p:nvPr/>
              </p:nvSpPr>
              <p:spPr>
                <a:xfrm>
                  <a:off x="1964" y="2075"/>
                  <a:ext cx="177" cy="162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1" name="Google Shape;9591;p72"/>
                <p:cNvSpPr/>
                <p:nvPr/>
              </p:nvSpPr>
              <p:spPr>
                <a:xfrm>
                  <a:off x="1959" y="2058"/>
                  <a:ext cx="255" cy="1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lang="en-US" sz="1400" b="0" i="0" u="none" strike="noStrike" cap="none" dirty="0" err="1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</a:t>
                  </a:r>
                  <a:r>
                    <a:rPr lang="en-US" sz="1800" b="0" i="0" u="none" strike="noStrike" cap="none" baseline="-25000" dirty="0" err="1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</a:t>
                  </a:r>
                  <a:endParaRPr dirty="0"/>
                </a:p>
              </p:txBody>
            </p:sp>
          </p:grpSp>
          <p:grpSp>
            <p:nvGrpSpPr>
              <p:cNvPr id="9592" name="Google Shape;9592;p72"/>
              <p:cNvGrpSpPr/>
              <p:nvPr/>
            </p:nvGrpSpPr>
            <p:grpSpPr>
              <a:xfrm>
                <a:off x="1992" y="2046"/>
                <a:ext cx="428" cy="190"/>
                <a:chOff x="780" y="1553"/>
                <a:chExt cx="428" cy="190"/>
              </a:xfrm>
            </p:grpSpPr>
            <p:sp>
              <p:nvSpPr>
                <p:cNvPr id="9593" name="Google Shape;9593;p72"/>
                <p:cNvSpPr/>
                <p:nvPr/>
              </p:nvSpPr>
              <p:spPr>
                <a:xfrm>
                  <a:off x="817" y="1571"/>
                  <a:ext cx="312" cy="162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4" name="Google Shape;9594;p72"/>
                <p:cNvSpPr/>
                <p:nvPr/>
              </p:nvSpPr>
              <p:spPr>
                <a:xfrm>
                  <a:off x="780" y="1553"/>
                  <a:ext cx="428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lang="en-US"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</p:grpSp>
      </p:grpSp>
      <p:sp>
        <p:nvSpPr>
          <p:cNvPr id="9595" name="Google Shape;9595;p72"/>
          <p:cNvSpPr txBox="1"/>
          <p:nvPr/>
        </p:nvSpPr>
        <p:spPr>
          <a:xfrm>
            <a:off x="3375461" y="1789390"/>
            <a:ext cx="5618811" cy="56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Application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exchanges </a:t>
            </a:r>
            <a:r>
              <a:rPr lang="en-US" sz="18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messages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implement some application service using 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transport layer</a:t>
            </a:r>
            <a:endParaRPr dirty="0"/>
          </a:p>
        </p:txBody>
      </p:sp>
      <p:grpSp>
        <p:nvGrpSpPr>
          <p:cNvPr id="9596" name="Google Shape;9596;p72"/>
          <p:cNvGrpSpPr/>
          <p:nvPr/>
        </p:nvGrpSpPr>
        <p:grpSpPr>
          <a:xfrm>
            <a:off x="3254290" y="1489592"/>
            <a:ext cx="5651292" cy="389744"/>
            <a:chOff x="3270354" y="1798823"/>
            <a:chExt cx="5651292" cy="389744"/>
          </a:xfrm>
        </p:grpSpPr>
        <p:cxnSp>
          <p:nvCxnSpPr>
            <p:cNvPr id="9597" name="Google Shape;9597;p72"/>
            <p:cNvCxnSpPr/>
            <p:nvPr/>
          </p:nvCxnSpPr>
          <p:spPr>
            <a:xfrm>
              <a:off x="3270354" y="1993691"/>
              <a:ext cx="5651292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9598" name="Google Shape;9598;p72"/>
            <p:cNvSpPr/>
            <p:nvPr/>
          </p:nvSpPr>
          <p:spPr>
            <a:xfrm>
              <a:off x="5878639" y="1798823"/>
              <a:ext cx="674558" cy="3897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99" name="Google Shape;9599;p72"/>
            <p:cNvGrpSpPr/>
            <p:nvPr/>
          </p:nvGrpSpPr>
          <p:grpSpPr>
            <a:xfrm>
              <a:off x="5953468" y="1857555"/>
              <a:ext cx="679450" cy="301625"/>
              <a:chOff x="780" y="1553"/>
              <a:chExt cx="428" cy="190"/>
            </a:xfrm>
          </p:grpSpPr>
          <p:sp>
            <p:nvSpPr>
              <p:cNvPr id="9600" name="Google Shape;9600;p72"/>
              <p:cNvSpPr/>
              <p:nvPr/>
            </p:nvSpPr>
            <p:spPr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1" name="Google Shape;9601;p72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sp>
        <p:nvSpPr>
          <p:cNvPr id="9602" name="Google Shape;9602;p72"/>
          <p:cNvSpPr txBox="1"/>
          <p:nvPr/>
        </p:nvSpPr>
        <p:spPr>
          <a:xfrm>
            <a:off x="6982691" y="-781396"/>
            <a:ext cx="457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ABE89-7026-F6EE-B926-C9F5E05C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6A42F-219D-8C10-F88D-A3C71FF16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74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5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9" name="Google Shape;9609;p73"/>
          <p:cNvSpPr/>
          <p:nvPr/>
        </p:nvSpPr>
        <p:spPr>
          <a:xfrm rot="10800000" flipH="1">
            <a:off x="10916607" y="1577038"/>
            <a:ext cx="450309" cy="4061761"/>
          </a:xfrm>
          <a:custGeom>
            <a:avLst/>
            <a:gdLst/>
            <a:ahLst/>
            <a:cxnLst/>
            <a:rect l="l" t="t" r="r" b="b"/>
            <a:pathLst>
              <a:path w="12496" h="21660" extrusionOk="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0" name="Google Shape;9610;p73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Services, Layering and Encapsulation</a:t>
            </a:r>
            <a:endParaRPr sz="4400"/>
          </a:p>
        </p:txBody>
      </p:sp>
      <p:sp>
        <p:nvSpPr>
          <p:cNvPr id="9611" name="Google Shape;9611;p73"/>
          <p:cNvSpPr txBox="1"/>
          <p:nvPr/>
        </p:nvSpPr>
        <p:spPr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9612" name="Google Shape;9612;p73"/>
          <p:cNvSpPr/>
          <p:nvPr/>
        </p:nvSpPr>
        <p:spPr>
          <a:xfrm rot="10800000">
            <a:off x="975630" y="1559549"/>
            <a:ext cx="450309" cy="4061761"/>
          </a:xfrm>
          <a:custGeom>
            <a:avLst/>
            <a:gdLst/>
            <a:ahLst/>
            <a:cxnLst/>
            <a:rect l="l" t="t" r="r" b="b"/>
            <a:pathLst>
              <a:path w="12496" h="21660" extrusionOk="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3" name="Google Shape;9613;p73"/>
          <p:cNvGrpSpPr/>
          <p:nvPr/>
        </p:nvGrpSpPr>
        <p:grpSpPr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id="9614" name="Google Shape;9614;p73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15" name="Google Shape;9615;p73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616" name="Google Shape;9616;p73"/>
          <p:cNvCxnSpPr/>
          <p:nvPr/>
        </p:nvCxnSpPr>
        <p:spPr>
          <a:xfrm>
            <a:off x="3211642" y="2610788"/>
            <a:ext cx="565129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9617" name="Google Shape;9617;p73"/>
          <p:cNvSpPr txBox="1"/>
          <p:nvPr/>
        </p:nvSpPr>
        <p:spPr>
          <a:xfrm>
            <a:off x="3359490" y="2717590"/>
            <a:ext cx="5620868" cy="56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Transport-layer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protocol transfers M (e.g., reliably) from one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another, using services of network layer</a:t>
            </a:r>
            <a:endParaRPr/>
          </a:p>
        </p:txBody>
      </p:sp>
      <p:sp>
        <p:nvSpPr>
          <p:cNvPr id="9618" name="Google Shape;9618;p73"/>
          <p:cNvSpPr/>
          <p:nvPr/>
        </p:nvSpPr>
        <p:spPr>
          <a:xfrm>
            <a:off x="5584583" y="2368401"/>
            <a:ext cx="971760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9" name="Google Shape;9619;p73"/>
          <p:cNvGrpSpPr/>
          <p:nvPr/>
        </p:nvGrpSpPr>
        <p:grpSpPr>
          <a:xfrm>
            <a:off x="5619367" y="2434313"/>
            <a:ext cx="979488" cy="301625"/>
            <a:chOff x="1803" y="2046"/>
            <a:chExt cx="617" cy="190"/>
          </a:xfrm>
        </p:grpSpPr>
        <p:grpSp>
          <p:nvGrpSpPr>
            <p:cNvPr id="9620" name="Google Shape;9620;p73"/>
            <p:cNvGrpSpPr/>
            <p:nvPr/>
          </p:nvGrpSpPr>
          <p:grpSpPr>
            <a:xfrm>
              <a:off x="1803" y="2047"/>
              <a:ext cx="232" cy="184"/>
              <a:chOff x="1914" y="2058"/>
              <a:chExt cx="232" cy="184"/>
            </a:xfrm>
          </p:grpSpPr>
          <p:sp>
            <p:nvSpPr>
              <p:cNvPr id="9621" name="Google Shape;9621;p73"/>
              <p:cNvSpPr/>
              <p:nvPr/>
            </p:nvSpPr>
            <p:spPr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2" name="Google Shape;9622;p73"/>
              <p:cNvSpPr/>
              <p:nvPr/>
            </p:nvSpPr>
            <p:spPr>
              <a:xfrm>
                <a:off x="1914" y="2058"/>
                <a:ext cx="232" cy="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en-US" sz="1800" b="0" i="0" u="none" strike="noStrike" cap="none" baseline="-25000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 dirty="0"/>
              </a:p>
            </p:txBody>
          </p:sp>
        </p:grpSp>
        <p:grpSp>
          <p:nvGrpSpPr>
            <p:cNvPr id="9623" name="Google Shape;9623;p73"/>
            <p:cNvGrpSpPr/>
            <p:nvPr/>
          </p:nvGrpSpPr>
          <p:grpSpPr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9624" name="Google Shape;9624;p73"/>
              <p:cNvSpPr/>
              <p:nvPr/>
            </p:nvSpPr>
            <p:spPr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5" name="Google Shape;9625;p73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sp>
        <p:nvSpPr>
          <p:cNvPr id="9626" name="Google Shape;9626;p73"/>
          <p:cNvSpPr txBox="1"/>
          <p:nvPr/>
        </p:nvSpPr>
        <p:spPr>
          <a:xfrm>
            <a:off x="3462727" y="4339175"/>
            <a:ext cx="5831174" cy="208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5275" marR="0" lvl="0" indent="-2952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network-layer protocol </a:t>
            </a:r>
            <a:r>
              <a:rPr lang="en-US" sz="2400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encapsulates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transport-layer segment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[H</a:t>
            </a:r>
            <a:r>
              <a:rPr lang="en-US" sz="20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 M]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network layer-layer header H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create a network-layer 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datagram </a:t>
            </a:r>
            <a:endParaRPr/>
          </a:p>
          <a:p>
            <a:pPr marL="574675" marR="0" lvl="1" indent="-2317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24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used by network layer protocol to implement its service</a:t>
            </a:r>
            <a:endParaRPr sz="2400" b="0" i="0" u="none" strike="noStrike" cap="none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27" name="Google Shape;9627;p73"/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9628" name="Google Shape;9628;p73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76200" dist="38100" dir="18900000" sx="101000" sy="101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9" name="Google Shape;9629;p73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630" name="Google Shape;9630;p73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31" name="Google Shape;9631;p73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32" name="Google Shape;9632;p73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33" name="Google Shape;9633;p73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634" name="Google Shape;9634;p73"/>
          <p:cNvGrpSpPr/>
          <p:nvPr/>
        </p:nvGrpSpPr>
        <p:grpSpPr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9635" name="Google Shape;9635;p73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6" name="Google Shape;9636;p73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7" name="Google Shape;9637;p73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8" name="Google Shape;9638;p73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9" name="Google Shape;9639;p73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40" name="Google Shape;9640;p73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9641" name="Google Shape;9641;p73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2" name="Google Shape;9642;p73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43" name="Google Shape;9643;p73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44" name="Google Shape;9644;p73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9645" name="Google Shape;9645;p73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6" name="Google Shape;9646;p73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47" name="Google Shape;9647;p73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8" name="Google Shape;9648;p73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49" name="Google Shape;9649;p73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9650" name="Google Shape;9650;p73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1" name="Google Shape;9651;p73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52" name="Google Shape;9652;p73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3" name="Google Shape;9653;p73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9654" name="Google Shape;9654;p73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5" name="Google Shape;9655;p73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56" name="Google Shape;9656;p73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7" name="Google Shape;9657;p73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8" name="Google Shape;9658;p73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9" name="Google Shape;9659;p73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0" name="Google Shape;9660;p73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1" name="Google Shape;9661;p73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2" name="Google Shape;9662;p73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3" name="Google Shape;9663;p73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4" name="Google Shape;9664;p73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5" name="Google Shape;9665;p73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6" name="Google Shape;9666;p73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67" name="Google Shape;9667;p73"/>
          <p:cNvSpPr txBox="1"/>
          <p:nvPr/>
        </p:nvSpPr>
        <p:spPr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lang="en-US" sz="2400" i="1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400" b="0" i="1" u="none" strike="noStrike" cap="non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68" name="Google Shape;9668;p73"/>
          <p:cNvGrpSpPr/>
          <p:nvPr/>
        </p:nvGrpSpPr>
        <p:grpSpPr>
          <a:xfrm>
            <a:off x="3254290" y="1489592"/>
            <a:ext cx="5651292" cy="389744"/>
            <a:chOff x="3270354" y="1798823"/>
            <a:chExt cx="5651292" cy="389744"/>
          </a:xfrm>
        </p:grpSpPr>
        <p:cxnSp>
          <p:nvCxnSpPr>
            <p:cNvPr id="9669" name="Google Shape;9669;p73"/>
            <p:cNvCxnSpPr/>
            <p:nvPr/>
          </p:nvCxnSpPr>
          <p:spPr>
            <a:xfrm>
              <a:off x="3270354" y="1993691"/>
              <a:ext cx="5651292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9670" name="Google Shape;9670;p73"/>
            <p:cNvSpPr/>
            <p:nvPr/>
          </p:nvSpPr>
          <p:spPr>
            <a:xfrm>
              <a:off x="5878639" y="1798823"/>
              <a:ext cx="674558" cy="3897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71" name="Google Shape;9671;p73"/>
            <p:cNvGrpSpPr/>
            <p:nvPr/>
          </p:nvGrpSpPr>
          <p:grpSpPr>
            <a:xfrm>
              <a:off x="5953468" y="1857555"/>
              <a:ext cx="679450" cy="301625"/>
              <a:chOff x="780" y="1553"/>
              <a:chExt cx="428" cy="190"/>
            </a:xfrm>
          </p:grpSpPr>
          <p:sp>
            <p:nvSpPr>
              <p:cNvPr id="9672" name="Google Shape;9672;p73"/>
              <p:cNvSpPr/>
              <p:nvPr/>
            </p:nvSpPr>
            <p:spPr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3" name="Google Shape;9673;p73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grpSp>
        <p:nvGrpSpPr>
          <p:cNvPr id="9674" name="Google Shape;9674;p73"/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9675" name="Google Shape;9675;p73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76200" dist="38100" dir="18900000" sx="101000" sy="101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6" name="Google Shape;9676;p73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677" name="Google Shape;9677;p73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78" name="Google Shape;9678;p73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79" name="Google Shape;9679;p73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80" name="Google Shape;9680;p73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681" name="Google Shape;9681;p73"/>
          <p:cNvGrpSpPr/>
          <p:nvPr/>
        </p:nvGrpSpPr>
        <p:grpSpPr>
          <a:xfrm>
            <a:off x="3211642" y="3319499"/>
            <a:ext cx="5882482" cy="895263"/>
            <a:chOff x="3211642" y="3319499"/>
            <a:chExt cx="5882482" cy="895263"/>
          </a:xfrm>
        </p:grpSpPr>
        <p:cxnSp>
          <p:nvCxnSpPr>
            <p:cNvPr id="9682" name="Google Shape;9682;p73"/>
            <p:cNvCxnSpPr/>
            <p:nvPr/>
          </p:nvCxnSpPr>
          <p:spPr>
            <a:xfrm>
              <a:off x="3211642" y="3542677"/>
              <a:ext cx="5651292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9683" name="Google Shape;9683;p73"/>
            <p:cNvSpPr/>
            <p:nvPr/>
          </p:nvSpPr>
          <p:spPr>
            <a:xfrm>
              <a:off x="5356172" y="3319499"/>
              <a:ext cx="1210365" cy="3897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84" name="Google Shape;9684;p73"/>
            <p:cNvGrpSpPr/>
            <p:nvPr/>
          </p:nvGrpSpPr>
          <p:grpSpPr>
            <a:xfrm>
              <a:off x="5335921" y="3362228"/>
              <a:ext cx="1141079" cy="305675"/>
              <a:chOff x="5426732" y="3289520"/>
              <a:chExt cx="1141079" cy="305675"/>
            </a:xfrm>
          </p:grpSpPr>
          <p:grpSp>
            <p:nvGrpSpPr>
              <p:cNvPr id="9685" name="Google Shape;9685;p73"/>
              <p:cNvGrpSpPr/>
              <p:nvPr/>
            </p:nvGrpSpPr>
            <p:grpSpPr>
              <a:xfrm>
                <a:off x="5510535" y="3293570"/>
                <a:ext cx="1057276" cy="301625"/>
                <a:chOff x="469" y="1531"/>
                <a:chExt cx="666" cy="190"/>
              </a:xfrm>
            </p:grpSpPr>
            <p:sp>
              <p:nvSpPr>
                <p:cNvPr id="9686" name="Google Shape;9686;p73"/>
                <p:cNvSpPr/>
                <p:nvPr/>
              </p:nvSpPr>
              <p:spPr>
                <a:xfrm>
                  <a:off x="469" y="1549"/>
                  <a:ext cx="666" cy="162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7" name="Google Shape;9687;p73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lang="en-US"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9688" name="Google Shape;9688;p73"/>
              <p:cNvSpPr/>
              <p:nvPr/>
            </p:nvSpPr>
            <p:spPr>
              <a:xfrm>
                <a:off x="5771740" y="3305237"/>
                <a:ext cx="390066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en-US" sz="1800" b="0" i="0" u="none" strike="noStrike" cap="none" baseline="-25000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 dirty="0"/>
              </a:p>
            </p:txBody>
          </p:sp>
          <p:sp>
            <p:nvSpPr>
              <p:cNvPr id="9689" name="Google Shape;9689;p73"/>
              <p:cNvSpPr/>
              <p:nvPr/>
            </p:nvSpPr>
            <p:spPr>
              <a:xfrm>
                <a:off x="5426732" y="3289520"/>
                <a:ext cx="434710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en-US" sz="1800" b="0" i="0" u="none" strike="noStrike" cap="none" baseline="-25000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 dirty="0"/>
              </a:p>
            </p:txBody>
          </p:sp>
          <p:cxnSp>
            <p:nvCxnSpPr>
              <p:cNvPr id="9690" name="Google Shape;9690;p73"/>
              <p:cNvCxnSpPr/>
              <p:nvPr/>
            </p:nvCxnSpPr>
            <p:spPr>
              <a:xfrm>
                <a:off x="6076877" y="3322145"/>
                <a:ext cx="0" cy="25717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691" name="Google Shape;9691;p73"/>
              <p:cNvCxnSpPr/>
              <p:nvPr/>
            </p:nvCxnSpPr>
            <p:spPr>
              <a:xfrm>
                <a:off x="5796378" y="3320433"/>
                <a:ext cx="0" cy="25717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9692" name="Google Shape;9692;p73"/>
            <p:cNvSpPr txBox="1"/>
            <p:nvPr/>
          </p:nvSpPr>
          <p:spPr>
            <a:xfrm>
              <a:off x="3359490" y="3649479"/>
              <a:ext cx="5734634" cy="565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Network-layer 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protocol transfers transport-layer segment [H</a:t>
              </a:r>
              <a:r>
                <a:rPr lang="en-US" sz="18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| M] from one </a:t>
              </a: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host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to another, using link layer services</a:t>
              </a:r>
              <a:endParaRPr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B9CFF-DA13-7C83-BD52-8D14AF5B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8D18B-E992-8F2A-80A7-B9C2F5DBC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75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9" name="Google Shape;9699;p74"/>
          <p:cNvSpPr/>
          <p:nvPr/>
        </p:nvSpPr>
        <p:spPr>
          <a:xfrm rot="10800000" flipH="1">
            <a:off x="10916607" y="1577038"/>
            <a:ext cx="450309" cy="4061761"/>
          </a:xfrm>
          <a:custGeom>
            <a:avLst/>
            <a:gdLst/>
            <a:ahLst/>
            <a:cxnLst/>
            <a:rect l="l" t="t" r="r" b="b"/>
            <a:pathLst>
              <a:path w="12496" h="21660" extrusionOk="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0" name="Google Shape;9700;p74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Services, Layering and Encapsulation</a:t>
            </a:r>
            <a:endParaRPr sz="4400"/>
          </a:p>
        </p:txBody>
      </p:sp>
      <p:sp>
        <p:nvSpPr>
          <p:cNvPr id="9701" name="Google Shape;9701;p74"/>
          <p:cNvSpPr txBox="1"/>
          <p:nvPr/>
        </p:nvSpPr>
        <p:spPr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9702" name="Google Shape;9702;p74"/>
          <p:cNvSpPr/>
          <p:nvPr/>
        </p:nvSpPr>
        <p:spPr>
          <a:xfrm rot="10800000">
            <a:off x="975630" y="1559549"/>
            <a:ext cx="450309" cy="4061761"/>
          </a:xfrm>
          <a:custGeom>
            <a:avLst/>
            <a:gdLst/>
            <a:ahLst/>
            <a:cxnLst/>
            <a:rect l="l" t="t" r="r" b="b"/>
            <a:pathLst>
              <a:path w="12496" h="21660" extrusionOk="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03" name="Google Shape;9703;p74"/>
          <p:cNvGrpSpPr/>
          <p:nvPr/>
        </p:nvGrpSpPr>
        <p:grpSpPr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id="9704" name="Google Shape;9704;p74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05" name="Google Shape;9705;p74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706" name="Google Shape;9706;p74"/>
          <p:cNvCxnSpPr/>
          <p:nvPr/>
        </p:nvCxnSpPr>
        <p:spPr>
          <a:xfrm>
            <a:off x="3211642" y="2610788"/>
            <a:ext cx="565129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9707" name="Google Shape;9707;p74"/>
          <p:cNvSpPr/>
          <p:nvPr/>
        </p:nvSpPr>
        <p:spPr>
          <a:xfrm>
            <a:off x="5584583" y="2368401"/>
            <a:ext cx="971760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08" name="Google Shape;9708;p74"/>
          <p:cNvGrpSpPr/>
          <p:nvPr/>
        </p:nvGrpSpPr>
        <p:grpSpPr>
          <a:xfrm>
            <a:off x="5632067" y="2434313"/>
            <a:ext cx="966788" cy="301625"/>
            <a:chOff x="1811" y="2046"/>
            <a:chExt cx="609" cy="190"/>
          </a:xfrm>
        </p:grpSpPr>
        <p:grpSp>
          <p:nvGrpSpPr>
            <p:cNvPr id="9709" name="Google Shape;9709;p74"/>
            <p:cNvGrpSpPr/>
            <p:nvPr/>
          </p:nvGrpSpPr>
          <p:grpSpPr>
            <a:xfrm>
              <a:off x="1811" y="2047"/>
              <a:ext cx="224" cy="184"/>
              <a:chOff x="1922" y="2058"/>
              <a:chExt cx="224" cy="184"/>
            </a:xfrm>
          </p:grpSpPr>
          <p:sp>
            <p:nvSpPr>
              <p:cNvPr id="9710" name="Google Shape;9710;p74"/>
              <p:cNvSpPr/>
              <p:nvPr/>
            </p:nvSpPr>
            <p:spPr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1" name="Google Shape;9711;p74"/>
              <p:cNvSpPr/>
              <p:nvPr/>
            </p:nvSpPr>
            <p:spPr>
              <a:xfrm>
                <a:off x="1922" y="2058"/>
                <a:ext cx="224" cy="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en-US" sz="1800" b="0" i="0" u="none" strike="noStrike" cap="none" baseline="-25000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 dirty="0"/>
              </a:p>
            </p:txBody>
          </p:sp>
        </p:grpSp>
        <p:grpSp>
          <p:nvGrpSpPr>
            <p:cNvPr id="9712" name="Google Shape;9712;p74"/>
            <p:cNvGrpSpPr/>
            <p:nvPr/>
          </p:nvGrpSpPr>
          <p:grpSpPr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9713" name="Google Shape;9713;p74"/>
              <p:cNvSpPr/>
              <p:nvPr/>
            </p:nvSpPr>
            <p:spPr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4" name="Google Shape;9714;p74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sp>
        <p:nvSpPr>
          <p:cNvPr id="9715" name="Google Shape;9715;p74"/>
          <p:cNvSpPr txBox="1"/>
          <p:nvPr/>
        </p:nvSpPr>
        <p:spPr>
          <a:xfrm>
            <a:off x="3371603" y="5096823"/>
            <a:ext cx="5831174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5275" marR="0" lvl="0" indent="-2952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link-layer protocol </a:t>
            </a:r>
            <a:r>
              <a:rPr lang="en-US" sz="2400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encapsulates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network datagram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[H</a:t>
            </a:r>
            <a:r>
              <a:rPr lang="en-US" sz="20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[H</a:t>
            </a:r>
            <a:r>
              <a:rPr lang="en-US" sz="20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|M],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link-layer header H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create a link-layer 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frame </a:t>
            </a:r>
            <a:endParaRPr/>
          </a:p>
        </p:txBody>
      </p:sp>
      <p:grpSp>
        <p:nvGrpSpPr>
          <p:cNvPr id="9716" name="Google Shape;9716;p74"/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9717" name="Google Shape;9717;p74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76200" dist="38100" dir="18900000" sx="101000" sy="101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8" name="Google Shape;9718;p74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719" name="Google Shape;9719;p74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20" name="Google Shape;9720;p74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21" name="Google Shape;9721;p74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22" name="Google Shape;9722;p74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723" name="Google Shape;9723;p74"/>
          <p:cNvGrpSpPr/>
          <p:nvPr/>
        </p:nvGrpSpPr>
        <p:grpSpPr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9724" name="Google Shape;9724;p74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5" name="Google Shape;9725;p74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6" name="Google Shape;9726;p74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7" name="Google Shape;9727;p74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8" name="Google Shape;9728;p74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29" name="Google Shape;9729;p74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9730" name="Google Shape;9730;p74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1" name="Google Shape;9731;p74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32" name="Google Shape;9732;p74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33" name="Google Shape;9733;p74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9734" name="Google Shape;9734;p74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5" name="Google Shape;9735;p74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36" name="Google Shape;9736;p74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7" name="Google Shape;9737;p74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38" name="Google Shape;9738;p74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9739" name="Google Shape;9739;p74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0" name="Google Shape;9740;p74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41" name="Google Shape;9741;p74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42" name="Google Shape;9742;p74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9743" name="Google Shape;9743;p74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4" name="Google Shape;9744;p74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45" name="Google Shape;9745;p74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6" name="Google Shape;9746;p74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7" name="Google Shape;9747;p74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8" name="Google Shape;9748;p74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9" name="Google Shape;9749;p74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0" name="Google Shape;9750;p74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1" name="Google Shape;9751;p74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2" name="Google Shape;9752;p74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3" name="Google Shape;9753;p74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4" name="Google Shape;9754;p74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5" name="Google Shape;9755;p74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56" name="Google Shape;9756;p74"/>
          <p:cNvSpPr txBox="1"/>
          <p:nvPr/>
        </p:nvSpPr>
        <p:spPr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lang="en-US" sz="2400" i="1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400" b="0" i="1" u="none" strike="noStrike" cap="non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57" name="Google Shape;9757;p74"/>
          <p:cNvGrpSpPr/>
          <p:nvPr/>
        </p:nvGrpSpPr>
        <p:grpSpPr>
          <a:xfrm>
            <a:off x="3254290" y="1489592"/>
            <a:ext cx="5651292" cy="389744"/>
            <a:chOff x="3270354" y="1798823"/>
            <a:chExt cx="5651292" cy="389744"/>
          </a:xfrm>
        </p:grpSpPr>
        <p:cxnSp>
          <p:nvCxnSpPr>
            <p:cNvPr id="9758" name="Google Shape;9758;p74"/>
            <p:cNvCxnSpPr/>
            <p:nvPr/>
          </p:nvCxnSpPr>
          <p:spPr>
            <a:xfrm>
              <a:off x="3270354" y="1993691"/>
              <a:ext cx="5651292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9759" name="Google Shape;9759;p74"/>
            <p:cNvSpPr/>
            <p:nvPr/>
          </p:nvSpPr>
          <p:spPr>
            <a:xfrm>
              <a:off x="5878639" y="1798823"/>
              <a:ext cx="674558" cy="3897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60" name="Google Shape;9760;p74"/>
            <p:cNvGrpSpPr/>
            <p:nvPr/>
          </p:nvGrpSpPr>
          <p:grpSpPr>
            <a:xfrm>
              <a:off x="5953468" y="1857555"/>
              <a:ext cx="679450" cy="301625"/>
              <a:chOff x="780" y="1553"/>
              <a:chExt cx="428" cy="190"/>
            </a:xfrm>
          </p:grpSpPr>
          <p:sp>
            <p:nvSpPr>
              <p:cNvPr id="9761" name="Google Shape;9761;p74"/>
              <p:cNvSpPr/>
              <p:nvPr/>
            </p:nvSpPr>
            <p:spPr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2" name="Google Shape;9762;p74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grpSp>
        <p:nvGrpSpPr>
          <p:cNvPr id="9763" name="Google Shape;9763;p74"/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9764" name="Google Shape;9764;p74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76200" dist="38100" dir="18900000" sx="101000" sy="101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5" name="Google Shape;9765;p74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766" name="Google Shape;9766;p74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67" name="Google Shape;9767;p74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68" name="Google Shape;9768;p74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69" name="Google Shape;9769;p74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9770" name="Google Shape;9770;p74"/>
          <p:cNvCxnSpPr/>
          <p:nvPr/>
        </p:nvCxnSpPr>
        <p:spPr>
          <a:xfrm>
            <a:off x="3211642" y="3542677"/>
            <a:ext cx="565129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9771" name="Google Shape;9771;p74"/>
          <p:cNvSpPr/>
          <p:nvPr/>
        </p:nvSpPr>
        <p:spPr>
          <a:xfrm>
            <a:off x="5356172" y="3319499"/>
            <a:ext cx="1210365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2" name="Google Shape;9772;p74"/>
          <p:cNvGrpSpPr/>
          <p:nvPr/>
        </p:nvGrpSpPr>
        <p:grpSpPr>
          <a:xfrm>
            <a:off x="5363423" y="3360607"/>
            <a:ext cx="1113577" cy="307296"/>
            <a:chOff x="5454234" y="3287899"/>
            <a:chExt cx="1113577" cy="307296"/>
          </a:xfrm>
        </p:grpSpPr>
        <p:grpSp>
          <p:nvGrpSpPr>
            <p:cNvPr id="9773" name="Google Shape;9773;p74"/>
            <p:cNvGrpSpPr/>
            <p:nvPr/>
          </p:nvGrpSpPr>
          <p:grpSpPr>
            <a:xfrm>
              <a:off x="5510535" y="3293570"/>
              <a:ext cx="1057276" cy="301625"/>
              <a:chOff x="469" y="1531"/>
              <a:chExt cx="666" cy="190"/>
            </a:xfrm>
          </p:grpSpPr>
          <p:sp>
            <p:nvSpPr>
              <p:cNvPr id="9774" name="Google Shape;9774;p74"/>
              <p:cNvSpPr/>
              <p:nvPr/>
            </p:nvSpPr>
            <p:spPr>
              <a:xfrm>
                <a:off x="469" y="1549"/>
                <a:ext cx="666" cy="162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5" name="Google Shape;9775;p74"/>
              <p:cNvSpPr/>
              <p:nvPr/>
            </p:nvSpPr>
            <p:spPr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  <p:sp>
          <p:nvSpPr>
            <p:cNvPr id="9776" name="Google Shape;9776;p74"/>
            <p:cNvSpPr/>
            <p:nvPr/>
          </p:nvSpPr>
          <p:spPr>
            <a:xfrm>
              <a:off x="5746418" y="3305237"/>
              <a:ext cx="393209" cy="261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 dirty="0"/>
            </a:p>
          </p:txBody>
        </p:sp>
        <p:sp>
          <p:nvSpPr>
            <p:cNvPr id="9777" name="Google Shape;9777;p74"/>
            <p:cNvSpPr/>
            <p:nvPr/>
          </p:nvSpPr>
          <p:spPr>
            <a:xfrm>
              <a:off x="5454234" y="3287899"/>
              <a:ext cx="423090" cy="29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 dirty="0"/>
            </a:p>
          </p:txBody>
        </p:sp>
        <p:cxnSp>
          <p:nvCxnSpPr>
            <p:cNvPr id="9778" name="Google Shape;9778;p74"/>
            <p:cNvCxnSpPr/>
            <p:nvPr/>
          </p:nvCxnSpPr>
          <p:spPr>
            <a:xfrm>
              <a:off x="6076877" y="3322145"/>
              <a:ext cx="0" cy="2571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79" name="Google Shape;9779;p74"/>
            <p:cNvCxnSpPr/>
            <p:nvPr/>
          </p:nvCxnSpPr>
          <p:spPr>
            <a:xfrm>
              <a:off x="5796378" y="3320433"/>
              <a:ext cx="0" cy="2571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780" name="Google Shape;9780;p74"/>
          <p:cNvSpPr txBox="1"/>
          <p:nvPr/>
        </p:nvSpPr>
        <p:spPr>
          <a:xfrm>
            <a:off x="3374573" y="4483522"/>
            <a:ext cx="5620868" cy="56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Link-layer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protocol transfers datagram [H</a:t>
            </a:r>
            <a:r>
              <a:rPr lang="en-US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[H</a:t>
            </a:r>
            <a:r>
              <a:rPr lang="en-US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|M] from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neighboring host, using network-layer services</a:t>
            </a:r>
            <a:endParaRPr/>
          </a:p>
        </p:txBody>
      </p:sp>
      <p:grpSp>
        <p:nvGrpSpPr>
          <p:cNvPr id="9781" name="Google Shape;9781;p74"/>
          <p:cNvGrpSpPr/>
          <p:nvPr/>
        </p:nvGrpSpPr>
        <p:grpSpPr>
          <a:xfrm>
            <a:off x="3226725" y="4169060"/>
            <a:ext cx="5651292" cy="374226"/>
            <a:chOff x="3226725" y="4169060"/>
            <a:chExt cx="5651292" cy="374226"/>
          </a:xfrm>
        </p:grpSpPr>
        <p:cxnSp>
          <p:nvCxnSpPr>
            <p:cNvPr id="9782" name="Google Shape;9782;p74"/>
            <p:cNvCxnSpPr/>
            <p:nvPr/>
          </p:nvCxnSpPr>
          <p:spPr>
            <a:xfrm>
              <a:off x="3226725" y="4376720"/>
              <a:ext cx="5651292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grpSp>
          <p:nvGrpSpPr>
            <p:cNvPr id="9783" name="Google Shape;9783;p74"/>
            <p:cNvGrpSpPr/>
            <p:nvPr/>
          </p:nvGrpSpPr>
          <p:grpSpPr>
            <a:xfrm>
              <a:off x="5061714" y="4169060"/>
              <a:ext cx="1519906" cy="374226"/>
              <a:chOff x="5061714" y="4252185"/>
              <a:chExt cx="1519906" cy="374226"/>
            </a:xfrm>
          </p:grpSpPr>
          <p:sp>
            <p:nvSpPr>
              <p:cNvPr id="9784" name="Google Shape;9784;p74"/>
              <p:cNvSpPr/>
              <p:nvPr/>
            </p:nvSpPr>
            <p:spPr>
              <a:xfrm>
                <a:off x="5062983" y="4252185"/>
                <a:ext cx="1518637" cy="37422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785" name="Google Shape;9785;p74"/>
              <p:cNvGrpSpPr/>
              <p:nvPr/>
            </p:nvGrpSpPr>
            <p:grpSpPr>
              <a:xfrm>
                <a:off x="5144294" y="4283446"/>
                <a:ext cx="1347789" cy="301625"/>
                <a:chOff x="286" y="1531"/>
                <a:chExt cx="849" cy="190"/>
              </a:xfrm>
            </p:grpSpPr>
            <p:sp>
              <p:nvSpPr>
                <p:cNvPr id="9786" name="Google Shape;9786;p74"/>
                <p:cNvSpPr/>
                <p:nvPr/>
              </p:nvSpPr>
              <p:spPr>
                <a:xfrm>
                  <a:off x="286" y="1549"/>
                  <a:ext cx="849" cy="162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87" name="Google Shape;9787;p74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lang="en-US"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9788" name="Google Shape;9788;p74"/>
              <p:cNvSpPr/>
              <p:nvPr/>
            </p:nvSpPr>
            <p:spPr>
              <a:xfrm>
                <a:off x="5618020" y="4295113"/>
                <a:ext cx="374855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en-US" sz="1800" b="0" i="0" u="none" strike="noStrike" cap="none" baseline="-25000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 dirty="0"/>
              </a:p>
            </p:txBody>
          </p:sp>
          <p:sp>
            <p:nvSpPr>
              <p:cNvPr id="9789" name="Google Shape;9789;p74"/>
              <p:cNvSpPr/>
              <p:nvPr/>
            </p:nvSpPr>
            <p:spPr>
              <a:xfrm>
                <a:off x="5316272" y="4277775"/>
                <a:ext cx="414299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en-US" sz="1800" b="0" i="0" u="none" strike="noStrike" cap="none" baseline="-25000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 dirty="0"/>
              </a:p>
            </p:txBody>
          </p:sp>
          <p:cxnSp>
            <p:nvCxnSpPr>
              <p:cNvPr id="9790" name="Google Shape;9790;p74"/>
              <p:cNvCxnSpPr/>
              <p:nvPr/>
            </p:nvCxnSpPr>
            <p:spPr>
              <a:xfrm>
                <a:off x="6001149" y="4312021"/>
                <a:ext cx="0" cy="25717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791" name="Google Shape;9791;p74"/>
              <p:cNvCxnSpPr/>
              <p:nvPr/>
            </p:nvCxnSpPr>
            <p:spPr>
              <a:xfrm>
                <a:off x="5720650" y="4310309"/>
                <a:ext cx="0" cy="25717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9792" name="Google Shape;9792;p74"/>
              <p:cNvSpPr/>
              <p:nvPr/>
            </p:nvSpPr>
            <p:spPr>
              <a:xfrm>
                <a:off x="5061714" y="4281528"/>
                <a:ext cx="384328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en-US" sz="1800" b="0" i="0" u="none" strike="noStrike" cap="none" baseline="-250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endParaRPr dirty="0"/>
              </a:p>
            </p:txBody>
          </p:sp>
          <p:cxnSp>
            <p:nvCxnSpPr>
              <p:cNvPr id="9793" name="Google Shape;9793;p74"/>
              <p:cNvCxnSpPr/>
              <p:nvPr/>
            </p:nvCxnSpPr>
            <p:spPr>
              <a:xfrm>
                <a:off x="5418102" y="4309558"/>
                <a:ext cx="0" cy="25717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cxnSp>
        <p:nvCxnSpPr>
          <p:cNvPr id="9794" name="Google Shape;9794;p74"/>
          <p:cNvCxnSpPr/>
          <p:nvPr/>
        </p:nvCxnSpPr>
        <p:spPr>
          <a:xfrm>
            <a:off x="3594027" y="-1079199"/>
            <a:ext cx="565129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9795" name="Google Shape;9795;p74"/>
          <p:cNvSpPr/>
          <p:nvPr/>
        </p:nvSpPr>
        <p:spPr>
          <a:xfrm>
            <a:off x="5738557" y="-1302377"/>
            <a:ext cx="1210365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96" name="Google Shape;9796;p74"/>
          <p:cNvGrpSpPr/>
          <p:nvPr/>
        </p:nvGrpSpPr>
        <p:grpSpPr>
          <a:xfrm>
            <a:off x="5801010" y="-1261269"/>
            <a:ext cx="1058375" cy="307296"/>
            <a:chOff x="5509436" y="3287899"/>
            <a:chExt cx="1058375" cy="307296"/>
          </a:xfrm>
        </p:grpSpPr>
        <p:grpSp>
          <p:nvGrpSpPr>
            <p:cNvPr id="9797" name="Google Shape;9797;p74"/>
            <p:cNvGrpSpPr/>
            <p:nvPr/>
          </p:nvGrpSpPr>
          <p:grpSpPr>
            <a:xfrm>
              <a:off x="5510535" y="3293570"/>
              <a:ext cx="1057276" cy="301625"/>
              <a:chOff x="469" y="1531"/>
              <a:chExt cx="666" cy="190"/>
            </a:xfrm>
          </p:grpSpPr>
          <p:sp>
            <p:nvSpPr>
              <p:cNvPr id="9798" name="Google Shape;9798;p74"/>
              <p:cNvSpPr/>
              <p:nvPr/>
            </p:nvSpPr>
            <p:spPr>
              <a:xfrm>
                <a:off x="469" y="1549"/>
                <a:ext cx="666" cy="162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9" name="Google Shape;9799;p74"/>
              <p:cNvSpPr/>
              <p:nvPr/>
            </p:nvSpPr>
            <p:spPr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  <p:sp>
          <p:nvSpPr>
            <p:cNvPr id="9800" name="Google Shape;9800;p74"/>
            <p:cNvSpPr/>
            <p:nvPr/>
          </p:nvSpPr>
          <p:spPr>
            <a:xfrm>
              <a:off x="5771740" y="3305237"/>
              <a:ext cx="296863" cy="261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9801" name="Google Shape;9801;p74"/>
            <p:cNvSpPr/>
            <p:nvPr/>
          </p:nvSpPr>
          <p:spPr>
            <a:xfrm>
              <a:off x="5509436" y="3287899"/>
              <a:ext cx="296863" cy="29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cxnSp>
          <p:nvCxnSpPr>
            <p:cNvPr id="9802" name="Google Shape;9802;p74"/>
            <p:cNvCxnSpPr/>
            <p:nvPr/>
          </p:nvCxnSpPr>
          <p:spPr>
            <a:xfrm>
              <a:off x="6076877" y="3322145"/>
              <a:ext cx="0" cy="2571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03" name="Google Shape;9803;p74"/>
            <p:cNvCxnSpPr/>
            <p:nvPr/>
          </p:nvCxnSpPr>
          <p:spPr>
            <a:xfrm>
              <a:off x="5796378" y="3320433"/>
              <a:ext cx="0" cy="2571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804" name="Google Shape;9804;p74"/>
          <p:cNvSpPr txBox="1"/>
          <p:nvPr/>
        </p:nvSpPr>
        <p:spPr>
          <a:xfrm>
            <a:off x="3359490" y="3649479"/>
            <a:ext cx="5734634" cy="56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Network-layer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protocol transfers transport-layer segment [H</a:t>
            </a:r>
            <a:r>
              <a:rPr lang="en-US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 M] from one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another, using link layer services</a:t>
            </a:r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76421-46B9-2252-2CFC-031A3745E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BB04D6-4782-EF6C-EBE3-1727DFCEB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76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8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1" name="Google Shape;9811;p75"/>
          <p:cNvSpPr/>
          <p:nvPr/>
        </p:nvSpPr>
        <p:spPr>
          <a:xfrm>
            <a:off x="3548141" y="1573968"/>
            <a:ext cx="4992" cy="3104606"/>
          </a:xfrm>
          <a:custGeom>
            <a:avLst/>
            <a:gdLst/>
            <a:ahLst/>
            <a:cxnLst/>
            <a:rect l="l" t="t" r="r" b="b"/>
            <a:pathLst>
              <a:path w="52" h="8411" extrusionOk="0">
                <a:moveTo>
                  <a:pt x="0" y="0"/>
                </a:moveTo>
                <a:cubicBezTo>
                  <a:pt x="17" y="2804"/>
                  <a:pt x="35" y="5607"/>
                  <a:pt x="52" y="8411"/>
                </a:cubicBezTo>
              </a:path>
            </a:pathLst>
          </a:custGeom>
          <a:noFill/>
          <a:ln w="444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/>
          </a:p>
        </p:txBody>
      </p:sp>
      <p:sp>
        <p:nvSpPr>
          <p:cNvPr id="9812" name="Google Shape;9812;p75"/>
          <p:cNvSpPr/>
          <p:nvPr/>
        </p:nvSpPr>
        <p:spPr>
          <a:xfrm rot="10800000" flipH="1">
            <a:off x="10916607" y="1577038"/>
            <a:ext cx="450309" cy="4061761"/>
          </a:xfrm>
          <a:custGeom>
            <a:avLst/>
            <a:gdLst/>
            <a:ahLst/>
            <a:cxnLst/>
            <a:rect l="l" t="t" r="r" b="b"/>
            <a:pathLst>
              <a:path w="12496" h="21660" extrusionOk="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3" name="Google Shape;9813;p75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Services, Layering and Encapsulation</a:t>
            </a:r>
            <a:endParaRPr sz="4400"/>
          </a:p>
        </p:txBody>
      </p:sp>
      <p:sp>
        <p:nvSpPr>
          <p:cNvPr id="9814" name="Google Shape;9814;p75"/>
          <p:cNvSpPr txBox="1"/>
          <p:nvPr/>
        </p:nvSpPr>
        <p:spPr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9815" name="Google Shape;9815;p75"/>
          <p:cNvSpPr/>
          <p:nvPr/>
        </p:nvSpPr>
        <p:spPr>
          <a:xfrm rot="10800000">
            <a:off x="975630" y="1559549"/>
            <a:ext cx="450309" cy="4061761"/>
          </a:xfrm>
          <a:custGeom>
            <a:avLst/>
            <a:gdLst/>
            <a:ahLst/>
            <a:cxnLst/>
            <a:rect l="l" t="t" r="r" b="b"/>
            <a:pathLst>
              <a:path w="12496" h="21660" extrusionOk="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16" name="Google Shape;9816;p75"/>
          <p:cNvGrpSpPr/>
          <p:nvPr/>
        </p:nvGrpSpPr>
        <p:grpSpPr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id="9817" name="Google Shape;9817;p75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18" name="Google Shape;9818;p75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9" name="Google Shape;9819;p75"/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9820" name="Google Shape;9820;p75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76200" dist="38100" dir="18900000" sx="101000" sy="101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1" name="Google Shape;9821;p75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822" name="Google Shape;9822;p75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23" name="Google Shape;9823;p75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24" name="Google Shape;9824;p75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25" name="Google Shape;9825;p75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826" name="Google Shape;9826;p75"/>
          <p:cNvGrpSpPr/>
          <p:nvPr/>
        </p:nvGrpSpPr>
        <p:grpSpPr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9827" name="Google Shape;9827;p75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8" name="Google Shape;9828;p75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9" name="Google Shape;9829;p75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0" name="Google Shape;9830;p75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1" name="Google Shape;9831;p75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32" name="Google Shape;9832;p75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9833" name="Google Shape;9833;p75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4" name="Google Shape;9834;p75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35" name="Google Shape;9835;p75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36" name="Google Shape;9836;p75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9837" name="Google Shape;9837;p75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8" name="Google Shape;9838;p75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39" name="Google Shape;9839;p75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0" name="Google Shape;9840;p75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41" name="Google Shape;9841;p75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9842" name="Google Shape;9842;p75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3" name="Google Shape;9843;p75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44" name="Google Shape;9844;p75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45" name="Google Shape;9845;p75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9846" name="Google Shape;9846;p75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7" name="Google Shape;9847;p75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48" name="Google Shape;9848;p75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9" name="Google Shape;9849;p75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0" name="Google Shape;9850;p75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1" name="Google Shape;9851;p75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2" name="Google Shape;9852;p75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3" name="Google Shape;9853;p75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4" name="Google Shape;9854;p75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5" name="Google Shape;9855;p75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6" name="Google Shape;9856;p75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7" name="Google Shape;9857;p75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8" name="Google Shape;9858;p75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59" name="Google Shape;9859;p75"/>
          <p:cNvSpPr txBox="1"/>
          <p:nvPr/>
        </p:nvSpPr>
        <p:spPr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lang="en-US" sz="2400" i="1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400" b="0" i="1" u="none" strike="noStrike" cap="non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60" name="Google Shape;9860;p75"/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9861" name="Google Shape;9861;p75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76200" dist="38100" dir="18900000" sx="101000" sy="101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2" name="Google Shape;9862;p75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marL="0" marR="0" lvl="0" indent="0" algn="ctr" rtl="0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863" name="Google Shape;9863;p75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64" name="Google Shape;9864;p75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65" name="Google Shape;9865;p75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66" name="Google Shape;9866;p75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867" name="Google Shape;9867;p75"/>
          <p:cNvSpPr/>
          <p:nvPr/>
        </p:nvSpPr>
        <p:spPr>
          <a:xfrm>
            <a:off x="5584583" y="2368401"/>
            <a:ext cx="971760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68" name="Google Shape;9868;p75"/>
          <p:cNvGrpSpPr/>
          <p:nvPr/>
        </p:nvGrpSpPr>
        <p:grpSpPr>
          <a:xfrm>
            <a:off x="5643184" y="2434313"/>
            <a:ext cx="955677" cy="301625"/>
            <a:chOff x="1818" y="2046"/>
            <a:chExt cx="602" cy="190"/>
          </a:xfrm>
        </p:grpSpPr>
        <p:grpSp>
          <p:nvGrpSpPr>
            <p:cNvPr id="9869" name="Google Shape;9869;p75"/>
            <p:cNvGrpSpPr/>
            <p:nvPr/>
          </p:nvGrpSpPr>
          <p:grpSpPr>
            <a:xfrm>
              <a:off x="1818" y="2047"/>
              <a:ext cx="245" cy="184"/>
              <a:chOff x="1929" y="2058"/>
              <a:chExt cx="245" cy="184"/>
            </a:xfrm>
          </p:grpSpPr>
          <p:sp>
            <p:nvSpPr>
              <p:cNvPr id="9870" name="Google Shape;9870;p75"/>
              <p:cNvSpPr/>
              <p:nvPr/>
            </p:nvSpPr>
            <p:spPr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1" name="Google Shape;9871;p75"/>
              <p:cNvSpPr/>
              <p:nvPr/>
            </p:nvSpPr>
            <p:spPr>
              <a:xfrm>
                <a:off x="1929" y="2058"/>
                <a:ext cx="245" cy="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en-US" sz="1800" b="0" i="0" u="none" strike="noStrike" cap="none" baseline="-25000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 dirty="0"/>
              </a:p>
            </p:txBody>
          </p:sp>
        </p:grpSp>
        <p:grpSp>
          <p:nvGrpSpPr>
            <p:cNvPr id="9872" name="Google Shape;9872;p75"/>
            <p:cNvGrpSpPr/>
            <p:nvPr/>
          </p:nvGrpSpPr>
          <p:grpSpPr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9873" name="Google Shape;9873;p75"/>
              <p:cNvSpPr/>
              <p:nvPr/>
            </p:nvSpPr>
            <p:spPr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4" name="Google Shape;9874;p75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grpSp>
        <p:nvGrpSpPr>
          <p:cNvPr id="9875" name="Google Shape;9875;p75"/>
          <p:cNvGrpSpPr/>
          <p:nvPr/>
        </p:nvGrpSpPr>
        <p:grpSpPr>
          <a:xfrm>
            <a:off x="5937404" y="1548324"/>
            <a:ext cx="679450" cy="301625"/>
            <a:chOff x="780" y="1553"/>
            <a:chExt cx="428" cy="190"/>
          </a:xfrm>
        </p:grpSpPr>
        <p:sp>
          <p:nvSpPr>
            <p:cNvPr id="9876" name="Google Shape;9876;p75"/>
            <p:cNvSpPr/>
            <p:nvPr/>
          </p:nvSpPr>
          <p:spPr>
            <a:xfrm>
              <a:off x="817" y="1569"/>
              <a:ext cx="312" cy="16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7" name="Google Shape;9877;p75"/>
            <p:cNvSpPr/>
            <p:nvPr/>
          </p:nvSpPr>
          <p:spPr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</p:grpSp>
      <p:sp>
        <p:nvSpPr>
          <p:cNvPr id="9878" name="Google Shape;9878;p75"/>
          <p:cNvSpPr/>
          <p:nvPr/>
        </p:nvSpPr>
        <p:spPr>
          <a:xfrm>
            <a:off x="5356172" y="3319499"/>
            <a:ext cx="1210365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79" name="Google Shape;9879;p75"/>
          <p:cNvGrpSpPr/>
          <p:nvPr/>
        </p:nvGrpSpPr>
        <p:grpSpPr>
          <a:xfrm>
            <a:off x="5343803" y="3360607"/>
            <a:ext cx="1133197" cy="307296"/>
            <a:chOff x="5434614" y="3287899"/>
            <a:chExt cx="1133197" cy="307296"/>
          </a:xfrm>
        </p:grpSpPr>
        <p:grpSp>
          <p:nvGrpSpPr>
            <p:cNvPr id="9880" name="Google Shape;9880;p75"/>
            <p:cNvGrpSpPr/>
            <p:nvPr/>
          </p:nvGrpSpPr>
          <p:grpSpPr>
            <a:xfrm>
              <a:off x="5510535" y="3293570"/>
              <a:ext cx="1057276" cy="301625"/>
              <a:chOff x="469" y="1531"/>
              <a:chExt cx="666" cy="190"/>
            </a:xfrm>
          </p:grpSpPr>
          <p:sp>
            <p:nvSpPr>
              <p:cNvPr id="9881" name="Google Shape;9881;p75"/>
              <p:cNvSpPr/>
              <p:nvPr/>
            </p:nvSpPr>
            <p:spPr>
              <a:xfrm>
                <a:off x="469" y="1549"/>
                <a:ext cx="666" cy="162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2" name="Google Shape;9882;p75"/>
              <p:cNvSpPr/>
              <p:nvPr/>
            </p:nvSpPr>
            <p:spPr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  <p:sp>
          <p:nvSpPr>
            <p:cNvPr id="9883" name="Google Shape;9883;p75"/>
            <p:cNvSpPr/>
            <p:nvPr/>
          </p:nvSpPr>
          <p:spPr>
            <a:xfrm>
              <a:off x="5771740" y="3305237"/>
              <a:ext cx="370226" cy="261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 dirty="0"/>
            </a:p>
          </p:txBody>
        </p:sp>
        <p:sp>
          <p:nvSpPr>
            <p:cNvPr id="9884" name="Google Shape;9884;p75"/>
            <p:cNvSpPr/>
            <p:nvPr/>
          </p:nvSpPr>
          <p:spPr>
            <a:xfrm>
              <a:off x="5434614" y="3287899"/>
              <a:ext cx="424954" cy="29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 dirty="0"/>
            </a:p>
          </p:txBody>
        </p:sp>
        <p:cxnSp>
          <p:nvCxnSpPr>
            <p:cNvPr id="9885" name="Google Shape;9885;p75"/>
            <p:cNvCxnSpPr/>
            <p:nvPr/>
          </p:nvCxnSpPr>
          <p:spPr>
            <a:xfrm>
              <a:off x="6076877" y="3322145"/>
              <a:ext cx="0" cy="2571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86" name="Google Shape;9886;p75"/>
            <p:cNvCxnSpPr/>
            <p:nvPr/>
          </p:nvCxnSpPr>
          <p:spPr>
            <a:xfrm>
              <a:off x="5796378" y="3320433"/>
              <a:ext cx="0" cy="2571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887" name="Google Shape;9887;p75"/>
          <p:cNvGrpSpPr/>
          <p:nvPr/>
        </p:nvGrpSpPr>
        <p:grpSpPr>
          <a:xfrm>
            <a:off x="7629993" y="1484027"/>
            <a:ext cx="1535906" cy="3792511"/>
            <a:chOff x="7629993" y="1484027"/>
            <a:chExt cx="1535906" cy="3792511"/>
          </a:xfrm>
        </p:grpSpPr>
        <p:sp>
          <p:nvSpPr>
            <p:cNvPr id="9888" name="Google Shape;9888;p75"/>
            <p:cNvSpPr/>
            <p:nvPr/>
          </p:nvSpPr>
          <p:spPr>
            <a:xfrm flipH="1">
              <a:off x="7629993" y="1484027"/>
              <a:ext cx="1201062" cy="3792511"/>
            </a:xfrm>
            <a:custGeom>
              <a:avLst/>
              <a:gdLst/>
              <a:ahLst/>
              <a:cxnLst/>
              <a:rect l="l" t="t" r="r" b="b"/>
              <a:pathLst>
                <a:path w="1822537" h="3263030" extrusionOk="0">
                  <a:moveTo>
                    <a:pt x="1822537" y="3263030"/>
                  </a:moveTo>
                  <a:lnTo>
                    <a:pt x="6263" y="2743200"/>
                  </a:lnTo>
                  <a:cubicBezTo>
                    <a:pt x="4175" y="1828800"/>
                    <a:pt x="2088" y="914400"/>
                    <a:pt x="0" y="0"/>
                  </a:cubicBezTo>
                </a:path>
              </a:pathLst>
            </a:custGeom>
            <a:noFill/>
            <a:ln w="444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</a:t>
              </a:r>
              <a:endParaRPr/>
            </a:p>
          </p:txBody>
        </p:sp>
        <p:grpSp>
          <p:nvGrpSpPr>
            <p:cNvPr id="9889" name="Google Shape;9889;p75"/>
            <p:cNvGrpSpPr/>
            <p:nvPr/>
          </p:nvGrpSpPr>
          <p:grpSpPr>
            <a:xfrm>
              <a:off x="7635863" y="4097936"/>
              <a:ext cx="1528125" cy="389744"/>
              <a:chOff x="6159240" y="5375649"/>
              <a:chExt cx="1528125" cy="389744"/>
            </a:xfrm>
          </p:grpSpPr>
          <p:sp>
            <p:nvSpPr>
              <p:cNvPr id="9890" name="Google Shape;9890;p75"/>
              <p:cNvSpPr/>
              <p:nvPr/>
            </p:nvSpPr>
            <p:spPr>
              <a:xfrm>
                <a:off x="6477000" y="5375649"/>
                <a:ext cx="1210365" cy="38974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891" name="Google Shape;9891;p75"/>
              <p:cNvGrpSpPr/>
              <p:nvPr/>
            </p:nvGrpSpPr>
            <p:grpSpPr>
              <a:xfrm>
                <a:off x="6216702" y="5392448"/>
                <a:ext cx="1381126" cy="301625"/>
                <a:chOff x="265" y="1531"/>
                <a:chExt cx="870" cy="190"/>
              </a:xfrm>
            </p:grpSpPr>
            <p:sp>
              <p:nvSpPr>
                <p:cNvPr id="9892" name="Google Shape;9892;p75"/>
                <p:cNvSpPr/>
                <p:nvPr/>
              </p:nvSpPr>
              <p:spPr>
                <a:xfrm>
                  <a:off x="265" y="1549"/>
                  <a:ext cx="870" cy="162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93" name="Google Shape;9893;p75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lang="en-US"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9894" name="Google Shape;9894;p75"/>
              <p:cNvSpPr/>
              <p:nvPr/>
            </p:nvSpPr>
            <p:spPr>
              <a:xfrm>
                <a:off x="6801757" y="5404115"/>
                <a:ext cx="359922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en-US" sz="1800" b="0" i="0" u="none" strike="noStrike" cap="none" baseline="-25000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 dirty="0"/>
              </a:p>
            </p:txBody>
          </p:sp>
          <p:sp>
            <p:nvSpPr>
              <p:cNvPr id="9895" name="Google Shape;9895;p75"/>
              <p:cNvSpPr/>
              <p:nvPr/>
            </p:nvSpPr>
            <p:spPr>
              <a:xfrm>
                <a:off x="6400167" y="5386777"/>
                <a:ext cx="436149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en-US" sz="1800" b="0" i="0" u="none" strike="noStrike" cap="none" baseline="-25000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 dirty="0"/>
              </a:p>
            </p:txBody>
          </p:sp>
          <p:cxnSp>
            <p:nvCxnSpPr>
              <p:cNvPr id="9896" name="Google Shape;9896;p75"/>
              <p:cNvCxnSpPr/>
              <p:nvPr/>
            </p:nvCxnSpPr>
            <p:spPr>
              <a:xfrm>
                <a:off x="7106894" y="5421023"/>
                <a:ext cx="0" cy="25717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97" name="Google Shape;9897;p75"/>
              <p:cNvCxnSpPr/>
              <p:nvPr/>
            </p:nvCxnSpPr>
            <p:spPr>
              <a:xfrm>
                <a:off x="6826395" y="5419311"/>
                <a:ext cx="0" cy="25717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9898" name="Google Shape;9898;p75"/>
              <p:cNvSpPr/>
              <p:nvPr/>
            </p:nvSpPr>
            <p:spPr>
              <a:xfrm>
                <a:off x="6159240" y="5394426"/>
                <a:ext cx="374041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en-US" sz="1800" b="0" i="0" u="none" strike="noStrike" cap="none" baseline="-250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endParaRPr dirty="0"/>
              </a:p>
            </p:txBody>
          </p:sp>
          <p:cxnSp>
            <p:nvCxnSpPr>
              <p:cNvPr id="9899" name="Google Shape;9899;p75"/>
              <p:cNvCxnSpPr/>
              <p:nvPr/>
            </p:nvCxnSpPr>
            <p:spPr>
              <a:xfrm>
                <a:off x="6505708" y="5419900"/>
                <a:ext cx="0" cy="25717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9900" name="Google Shape;9900;p75"/>
            <p:cNvGrpSpPr/>
            <p:nvPr/>
          </p:nvGrpSpPr>
          <p:grpSpPr>
            <a:xfrm>
              <a:off x="7950253" y="3363106"/>
              <a:ext cx="1122543" cy="307296"/>
              <a:chOff x="5445268" y="3287899"/>
              <a:chExt cx="1122543" cy="307296"/>
            </a:xfrm>
          </p:grpSpPr>
          <p:grpSp>
            <p:nvGrpSpPr>
              <p:cNvPr id="9901" name="Google Shape;9901;p75"/>
              <p:cNvGrpSpPr/>
              <p:nvPr/>
            </p:nvGrpSpPr>
            <p:grpSpPr>
              <a:xfrm>
                <a:off x="5510535" y="3293570"/>
                <a:ext cx="1057276" cy="301625"/>
                <a:chOff x="469" y="1531"/>
                <a:chExt cx="666" cy="190"/>
              </a:xfrm>
            </p:grpSpPr>
            <p:sp>
              <p:nvSpPr>
                <p:cNvPr id="9902" name="Google Shape;9902;p75"/>
                <p:cNvSpPr/>
                <p:nvPr/>
              </p:nvSpPr>
              <p:spPr>
                <a:xfrm>
                  <a:off x="469" y="1549"/>
                  <a:ext cx="666" cy="162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03" name="Google Shape;9903;p75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lang="en-US"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9904" name="Google Shape;9904;p75"/>
              <p:cNvSpPr/>
              <p:nvPr/>
            </p:nvSpPr>
            <p:spPr>
              <a:xfrm>
                <a:off x="5771740" y="3305237"/>
                <a:ext cx="361576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en-US" sz="1800" b="0" i="0" u="none" strike="noStrike" cap="none" baseline="-25000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 dirty="0"/>
              </a:p>
            </p:txBody>
          </p:sp>
          <p:sp>
            <p:nvSpPr>
              <p:cNvPr id="9905" name="Google Shape;9905;p75"/>
              <p:cNvSpPr/>
              <p:nvPr/>
            </p:nvSpPr>
            <p:spPr>
              <a:xfrm>
                <a:off x="5445268" y="3287899"/>
                <a:ext cx="414299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en-US" sz="1800" b="0" i="0" u="none" strike="noStrike" cap="none" baseline="-25000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 dirty="0"/>
              </a:p>
            </p:txBody>
          </p:sp>
          <p:cxnSp>
            <p:nvCxnSpPr>
              <p:cNvPr id="9906" name="Google Shape;9906;p75"/>
              <p:cNvCxnSpPr/>
              <p:nvPr/>
            </p:nvCxnSpPr>
            <p:spPr>
              <a:xfrm>
                <a:off x="6076877" y="3322145"/>
                <a:ext cx="0" cy="25717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07" name="Google Shape;9907;p75"/>
              <p:cNvCxnSpPr/>
              <p:nvPr/>
            </p:nvCxnSpPr>
            <p:spPr>
              <a:xfrm>
                <a:off x="5796378" y="3320433"/>
                <a:ext cx="0" cy="25717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9908" name="Google Shape;9908;p75"/>
            <p:cNvGrpSpPr/>
            <p:nvPr/>
          </p:nvGrpSpPr>
          <p:grpSpPr>
            <a:xfrm>
              <a:off x="8257852" y="2658970"/>
              <a:ext cx="908047" cy="301625"/>
              <a:chOff x="6877527" y="6049441"/>
              <a:chExt cx="908047" cy="301625"/>
            </a:xfrm>
          </p:grpSpPr>
          <p:grpSp>
            <p:nvGrpSpPr>
              <p:cNvPr id="9909" name="Google Shape;9909;p75"/>
              <p:cNvGrpSpPr/>
              <p:nvPr/>
            </p:nvGrpSpPr>
            <p:grpSpPr>
              <a:xfrm>
                <a:off x="6877527" y="6051029"/>
                <a:ext cx="381001" cy="292100"/>
                <a:chOff x="1959" y="2058"/>
                <a:chExt cx="240" cy="184"/>
              </a:xfrm>
            </p:grpSpPr>
            <p:sp>
              <p:nvSpPr>
                <p:cNvPr id="9910" name="Google Shape;9910;p75"/>
                <p:cNvSpPr/>
                <p:nvPr/>
              </p:nvSpPr>
              <p:spPr>
                <a:xfrm>
                  <a:off x="1964" y="2075"/>
                  <a:ext cx="177" cy="162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11" name="Google Shape;9911;p75"/>
                <p:cNvSpPr/>
                <p:nvPr/>
              </p:nvSpPr>
              <p:spPr>
                <a:xfrm>
                  <a:off x="1959" y="2058"/>
                  <a:ext cx="240" cy="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lang="en-US" sz="1400" b="0" i="0" u="none" strike="noStrike" cap="none" dirty="0" err="1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</a:t>
                  </a:r>
                  <a:r>
                    <a:rPr lang="en-US" sz="1800" b="0" i="0" u="none" strike="noStrike" cap="none" baseline="-25000" dirty="0" err="1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</a:t>
                  </a:r>
                  <a:endParaRPr dirty="0"/>
                </a:p>
              </p:txBody>
            </p:sp>
          </p:grpSp>
          <p:grpSp>
            <p:nvGrpSpPr>
              <p:cNvPr id="9912" name="Google Shape;9912;p75"/>
              <p:cNvGrpSpPr/>
              <p:nvPr/>
            </p:nvGrpSpPr>
            <p:grpSpPr>
              <a:xfrm>
                <a:off x="7106124" y="6049441"/>
                <a:ext cx="679450" cy="301625"/>
                <a:chOff x="780" y="1553"/>
                <a:chExt cx="428" cy="190"/>
              </a:xfrm>
            </p:grpSpPr>
            <p:sp>
              <p:nvSpPr>
                <p:cNvPr id="9913" name="Google Shape;9913;p75"/>
                <p:cNvSpPr/>
                <p:nvPr/>
              </p:nvSpPr>
              <p:spPr>
                <a:xfrm>
                  <a:off x="817" y="1571"/>
                  <a:ext cx="312" cy="162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14" name="Google Shape;9914;p75"/>
                <p:cNvSpPr/>
                <p:nvPr/>
              </p:nvSpPr>
              <p:spPr>
                <a:xfrm>
                  <a:off x="780" y="1553"/>
                  <a:ext cx="428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lang="en-US"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</p:grpSp>
        <p:grpSp>
          <p:nvGrpSpPr>
            <p:cNvPr id="9915" name="Google Shape;9915;p75"/>
            <p:cNvGrpSpPr/>
            <p:nvPr/>
          </p:nvGrpSpPr>
          <p:grpSpPr>
            <a:xfrm>
              <a:off x="8465451" y="1880020"/>
              <a:ext cx="679450" cy="301625"/>
              <a:chOff x="780" y="1553"/>
              <a:chExt cx="428" cy="190"/>
            </a:xfrm>
          </p:grpSpPr>
          <p:sp>
            <p:nvSpPr>
              <p:cNvPr id="9916" name="Google Shape;9916;p75"/>
              <p:cNvSpPr/>
              <p:nvPr/>
            </p:nvSpPr>
            <p:spPr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7" name="Google Shape;9917;p75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sp>
        <p:nvSpPr>
          <p:cNvPr id="9918" name="Google Shape;9918;p75"/>
          <p:cNvSpPr/>
          <p:nvPr/>
        </p:nvSpPr>
        <p:spPr>
          <a:xfrm>
            <a:off x="3570599" y="4675377"/>
            <a:ext cx="4136844" cy="601045"/>
          </a:xfrm>
          <a:custGeom>
            <a:avLst/>
            <a:gdLst/>
            <a:ahLst/>
            <a:cxnLst/>
            <a:rect l="l" t="t" r="r" b="b"/>
            <a:pathLst>
              <a:path w="9988" h="1622" extrusionOk="0">
                <a:moveTo>
                  <a:pt x="0" y="0"/>
                </a:moveTo>
                <a:lnTo>
                  <a:pt x="2306" y="1583"/>
                </a:lnTo>
                <a:lnTo>
                  <a:pt x="9988" y="1622"/>
                </a:lnTo>
              </a:path>
            </a:pathLst>
          </a:custGeom>
          <a:noFill/>
          <a:ln w="44450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/>
          </a:p>
        </p:txBody>
      </p:sp>
      <p:grpSp>
        <p:nvGrpSpPr>
          <p:cNvPr id="9919" name="Google Shape;9919;p75"/>
          <p:cNvGrpSpPr/>
          <p:nvPr/>
        </p:nvGrpSpPr>
        <p:grpSpPr>
          <a:xfrm>
            <a:off x="3186222" y="2137612"/>
            <a:ext cx="1079388" cy="1910319"/>
            <a:chOff x="3186222" y="2137612"/>
            <a:chExt cx="1079388" cy="1910319"/>
          </a:xfrm>
        </p:grpSpPr>
        <p:sp>
          <p:nvSpPr>
            <p:cNvPr id="9920" name="Google Shape;9920;p75"/>
            <p:cNvSpPr txBox="1"/>
            <p:nvPr/>
          </p:nvSpPr>
          <p:spPr>
            <a:xfrm>
              <a:off x="3186222" y="2137612"/>
              <a:ext cx="9970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message</a:t>
              </a:r>
              <a:endParaRPr/>
            </a:p>
          </p:txBody>
        </p:sp>
        <p:sp>
          <p:nvSpPr>
            <p:cNvPr id="9921" name="Google Shape;9921;p75"/>
            <p:cNvSpPr txBox="1"/>
            <p:nvPr/>
          </p:nvSpPr>
          <p:spPr>
            <a:xfrm>
              <a:off x="3192100" y="2928436"/>
              <a:ext cx="995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segment</a:t>
              </a:r>
              <a:endParaRPr/>
            </a:p>
          </p:txBody>
        </p:sp>
        <p:sp>
          <p:nvSpPr>
            <p:cNvPr id="9922" name="Google Shape;9922;p75"/>
            <p:cNvSpPr txBox="1"/>
            <p:nvPr/>
          </p:nvSpPr>
          <p:spPr>
            <a:xfrm>
              <a:off x="3186532" y="3678599"/>
              <a:ext cx="10790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datagram</a:t>
              </a:r>
              <a:endParaRPr/>
            </a:p>
          </p:txBody>
        </p:sp>
      </p:grpSp>
      <p:sp>
        <p:nvSpPr>
          <p:cNvPr id="9923" name="Google Shape;9923;p75"/>
          <p:cNvSpPr txBox="1"/>
          <p:nvPr/>
        </p:nvSpPr>
        <p:spPr>
          <a:xfrm>
            <a:off x="3188967" y="4455188"/>
            <a:ext cx="7409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</a:t>
            </a:r>
            <a:endParaRPr/>
          </a:p>
        </p:txBody>
      </p:sp>
      <p:grpSp>
        <p:nvGrpSpPr>
          <p:cNvPr id="9924" name="Google Shape;9924;p75"/>
          <p:cNvGrpSpPr/>
          <p:nvPr/>
        </p:nvGrpSpPr>
        <p:grpSpPr>
          <a:xfrm>
            <a:off x="5086832" y="4194650"/>
            <a:ext cx="1405251" cy="307296"/>
            <a:chOff x="5086832" y="4194650"/>
            <a:chExt cx="1405251" cy="307296"/>
          </a:xfrm>
        </p:grpSpPr>
        <p:grpSp>
          <p:nvGrpSpPr>
            <p:cNvPr id="9925" name="Google Shape;9925;p75"/>
            <p:cNvGrpSpPr/>
            <p:nvPr/>
          </p:nvGrpSpPr>
          <p:grpSpPr>
            <a:xfrm>
              <a:off x="5144294" y="4200321"/>
              <a:ext cx="1347789" cy="301625"/>
              <a:chOff x="286" y="1531"/>
              <a:chExt cx="849" cy="190"/>
            </a:xfrm>
          </p:grpSpPr>
          <p:sp>
            <p:nvSpPr>
              <p:cNvPr id="9926" name="Google Shape;9926;p75"/>
              <p:cNvSpPr/>
              <p:nvPr/>
            </p:nvSpPr>
            <p:spPr>
              <a:xfrm>
                <a:off x="286" y="1549"/>
                <a:ext cx="849" cy="162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7" name="Google Shape;9927;p75"/>
              <p:cNvSpPr/>
              <p:nvPr/>
            </p:nvSpPr>
            <p:spPr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  <p:sp>
          <p:nvSpPr>
            <p:cNvPr id="9928" name="Google Shape;9928;p75"/>
            <p:cNvSpPr/>
            <p:nvPr/>
          </p:nvSpPr>
          <p:spPr>
            <a:xfrm>
              <a:off x="5696012" y="4211988"/>
              <a:ext cx="424954" cy="261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 dirty="0"/>
            </a:p>
          </p:txBody>
        </p:sp>
        <p:sp>
          <p:nvSpPr>
            <p:cNvPr id="9929" name="Google Shape;9929;p75"/>
            <p:cNvSpPr/>
            <p:nvPr/>
          </p:nvSpPr>
          <p:spPr>
            <a:xfrm>
              <a:off x="5360662" y="4194650"/>
              <a:ext cx="414299" cy="29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 dirty="0"/>
            </a:p>
          </p:txBody>
        </p:sp>
        <p:cxnSp>
          <p:nvCxnSpPr>
            <p:cNvPr id="9930" name="Google Shape;9930;p75"/>
            <p:cNvCxnSpPr/>
            <p:nvPr/>
          </p:nvCxnSpPr>
          <p:spPr>
            <a:xfrm>
              <a:off x="6001149" y="4228896"/>
              <a:ext cx="0" cy="2571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31" name="Google Shape;9931;p75"/>
            <p:cNvCxnSpPr/>
            <p:nvPr/>
          </p:nvCxnSpPr>
          <p:spPr>
            <a:xfrm>
              <a:off x="5720650" y="4227184"/>
              <a:ext cx="0" cy="2571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932" name="Google Shape;9932;p75"/>
            <p:cNvSpPr/>
            <p:nvPr/>
          </p:nvSpPr>
          <p:spPr>
            <a:xfrm>
              <a:off x="5086832" y="4198403"/>
              <a:ext cx="359209" cy="29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 dirty="0"/>
            </a:p>
          </p:txBody>
        </p:sp>
        <p:cxnSp>
          <p:nvCxnSpPr>
            <p:cNvPr id="9933" name="Google Shape;9933;p75"/>
            <p:cNvCxnSpPr/>
            <p:nvPr/>
          </p:nvCxnSpPr>
          <p:spPr>
            <a:xfrm>
              <a:off x="5418102" y="4226433"/>
              <a:ext cx="0" cy="2571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068DB-3C06-06EF-8897-B2F7E1E9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7312B-1267-1ABC-78D1-36229B0D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77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9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9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0" name="Google Shape;9940;p76"/>
          <p:cNvSpPr/>
          <p:nvPr/>
        </p:nvSpPr>
        <p:spPr>
          <a:xfrm>
            <a:off x="8197855" y="4478480"/>
            <a:ext cx="454072" cy="992421"/>
          </a:xfrm>
          <a:custGeom>
            <a:avLst/>
            <a:gdLst/>
            <a:ahLst/>
            <a:cxnLst/>
            <a:rect l="l" t="t" r="r" b="b"/>
            <a:pathLst>
              <a:path w="9587" h="9750" extrusionOk="0">
                <a:moveTo>
                  <a:pt x="9553" y="7744"/>
                </a:moveTo>
                <a:lnTo>
                  <a:pt x="302" y="0"/>
                </a:lnTo>
                <a:cubicBezTo>
                  <a:pt x="201" y="3191"/>
                  <a:pt x="101" y="6382"/>
                  <a:pt x="0" y="9573"/>
                </a:cubicBezTo>
                <a:lnTo>
                  <a:pt x="9464" y="9750"/>
                </a:lnTo>
                <a:cubicBezTo>
                  <a:pt x="9314" y="8998"/>
                  <a:pt x="9702" y="8496"/>
                  <a:pt x="9553" y="7744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41" name="Google Shape;9941;p76"/>
          <p:cNvGrpSpPr/>
          <p:nvPr/>
        </p:nvGrpSpPr>
        <p:grpSpPr>
          <a:xfrm>
            <a:off x="8637066" y="5115960"/>
            <a:ext cx="958850" cy="476251"/>
            <a:chOff x="7493876" y="2774731"/>
            <a:chExt cx="1481958" cy="894622"/>
          </a:xfrm>
        </p:grpSpPr>
        <p:sp>
          <p:nvSpPr>
            <p:cNvPr id="9942" name="Google Shape;9942;p7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9943" name="Google Shape;9943;p7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9944" name="Google Shape;9944;p7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45" name="Google Shape;9945;p7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6" name="Google Shape;9946;p7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7" name="Google Shape;9947;p7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8" name="Google Shape;9948;p7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49" name="Google Shape;9949;p76"/>
          <p:cNvSpPr/>
          <p:nvPr/>
        </p:nvSpPr>
        <p:spPr>
          <a:xfrm>
            <a:off x="6916745" y="4489446"/>
            <a:ext cx="1273175" cy="94615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38100" dir="18900000" sx="103000" sy="103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0" name="Google Shape;9950;p76"/>
          <p:cNvSpPr txBox="1"/>
          <p:nvPr/>
        </p:nvSpPr>
        <p:spPr>
          <a:xfrm>
            <a:off x="6873882" y="4456108"/>
            <a:ext cx="1317625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/>
          </a:p>
        </p:txBody>
      </p:sp>
      <p:sp>
        <p:nvSpPr>
          <p:cNvPr id="9951" name="Google Shape;9951;p76"/>
          <p:cNvSpPr/>
          <p:nvPr/>
        </p:nvSpPr>
        <p:spPr>
          <a:xfrm>
            <a:off x="2886137" y="4865756"/>
            <a:ext cx="1273175" cy="1536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76200" dist="38100" dir="18900000" sx="101000" sy="101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2" name="Google Shape;9952;p76"/>
          <p:cNvSpPr txBox="1"/>
          <p:nvPr/>
        </p:nvSpPr>
        <p:spPr>
          <a:xfrm>
            <a:off x="2832765" y="4821907"/>
            <a:ext cx="131762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transport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/>
          </a:p>
        </p:txBody>
      </p:sp>
      <p:cxnSp>
        <p:nvCxnSpPr>
          <p:cNvPr id="9953" name="Google Shape;9953;p76"/>
          <p:cNvCxnSpPr/>
          <p:nvPr/>
        </p:nvCxnSpPr>
        <p:spPr>
          <a:xfrm>
            <a:off x="2886136" y="5183257"/>
            <a:ext cx="1263650" cy="31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4" name="Google Shape;9954;p76"/>
          <p:cNvCxnSpPr/>
          <p:nvPr/>
        </p:nvCxnSpPr>
        <p:spPr>
          <a:xfrm>
            <a:off x="2894074" y="5503932"/>
            <a:ext cx="1263650" cy="31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5" name="Google Shape;9955;p76"/>
          <p:cNvCxnSpPr/>
          <p:nvPr/>
        </p:nvCxnSpPr>
        <p:spPr>
          <a:xfrm>
            <a:off x="2898836" y="5784919"/>
            <a:ext cx="1263650" cy="31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6" name="Google Shape;9956;p76"/>
          <p:cNvCxnSpPr/>
          <p:nvPr/>
        </p:nvCxnSpPr>
        <p:spPr>
          <a:xfrm>
            <a:off x="2898836" y="6061144"/>
            <a:ext cx="1263650" cy="31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7" name="Google Shape;9957;p76"/>
          <p:cNvSpPr/>
          <p:nvPr/>
        </p:nvSpPr>
        <p:spPr>
          <a:xfrm>
            <a:off x="3816357" y="985833"/>
            <a:ext cx="1273175" cy="1536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76200" dist="38100" dir="18900000" sx="101000" sy="101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8" name="Google Shape;9958;p76"/>
          <p:cNvSpPr txBox="1"/>
          <p:nvPr/>
        </p:nvSpPr>
        <p:spPr>
          <a:xfrm>
            <a:off x="3762985" y="941984"/>
            <a:ext cx="131762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transport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/>
          </a:p>
        </p:txBody>
      </p:sp>
      <p:sp>
        <p:nvSpPr>
          <p:cNvPr id="9959" name="Google Shape;9959;p76"/>
          <p:cNvSpPr/>
          <p:nvPr/>
        </p:nvSpPr>
        <p:spPr>
          <a:xfrm>
            <a:off x="8317497" y="2564096"/>
            <a:ext cx="638175" cy="781777"/>
          </a:xfrm>
          <a:custGeom>
            <a:avLst/>
            <a:gdLst/>
            <a:ahLst/>
            <a:cxnLst/>
            <a:rect l="l" t="t" r="r" b="b"/>
            <a:pathLst>
              <a:path w="402" h="537" extrusionOk="0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60" name="Google Shape;9960;p76"/>
          <p:cNvGrpSpPr/>
          <p:nvPr/>
        </p:nvGrpSpPr>
        <p:grpSpPr>
          <a:xfrm>
            <a:off x="8737109" y="2942202"/>
            <a:ext cx="959348" cy="478062"/>
            <a:chOff x="3668110" y="2448910"/>
            <a:chExt cx="3794234" cy="2165130"/>
          </a:xfrm>
        </p:grpSpPr>
        <p:sp>
          <p:nvSpPr>
            <p:cNvPr id="9961" name="Google Shape;9961;p76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2" name="Google Shape;9962;p76"/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/>
              <a:ahLst/>
              <a:cxnLst/>
              <a:rect l="l" t="t" r="r" b="b"/>
              <a:pathLst>
                <a:path w="3783724" h="1324303" extrusionOk="0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63" name="Google Shape;9963;p76"/>
            <p:cNvGrpSpPr/>
            <p:nvPr/>
          </p:nvGrpSpPr>
          <p:grpSpPr>
            <a:xfrm>
              <a:off x="3941376" y="2603243"/>
              <a:ext cx="3202061" cy="1066110"/>
              <a:chOff x="7939341" y="3037317"/>
              <a:chExt cx="897649" cy="353919"/>
            </a:xfrm>
          </p:grpSpPr>
          <p:sp>
            <p:nvSpPr>
              <p:cNvPr id="9964" name="Google Shape;9964;p76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5" name="Google Shape;9965;p76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6" name="Google Shape;9966;p76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7" name="Google Shape;9967;p76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68" name="Google Shape;9968;p76"/>
          <p:cNvSpPr txBox="1">
            <a:spLocks noGrp="1"/>
          </p:cNvSpPr>
          <p:nvPr>
            <p:ph type="title"/>
          </p:nvPr>
        </p:nvSpPr>
        <p:spPr>
          <a:xfrm>
            <a:off x="6978813" y="264748"/>
            <a:ext cx="4683534" cy="168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Encapsulation: an end-end view</a:t>
            </a:r>
            <a:endParaRPr sz="4400"/>
          </a:p>
        </p:txBody>
      </p:sp>
      <p:sp>
        <p:nvSpPr>
          <p:cNvPr id="9969" name="Google Shape;9969;p76"/>
          <p:cNvSpPr/>
          <p:nvPr/>
        </p:nvSpPr>
        <p:spPr>
          <a:xfrm>
            <a:off x="5037145" y="1701796"/>
            <a:ext cx="4048125" cy="3833813"/>
          </a:xfrm>
          <a:custGeom>
            <a:avLst/>
            <a:gdLst/>
            <a:ahLst/>
            <a:cxnLst/>
            <a:rect l="l" t="t" r="r" b="b"/>
            <a:pathLst>
              <a:path w="2550" h="2415" extrusionOk="0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0" name="Google Shape;9970;p76"/>
          <p:cNvSpPr txBox="1"/>
          <p:nvPr/>
        </p:nvSpPr>
        <p:spPr>
          <a:xfrm>
            <a:off x="3935420" y="477833"/>
            <a:ext cx="11001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9971" name="Google Shape;9971;p76"/>
          <p:cNvSpPr/>
          <p:nvPr/>
        </p:nvSpPr>
        <p:spPr>
          <a:xfrm>
            <a:off x="5087944" y="959945"/>
            <a:ext cx="360362" cy="1596219"/>
          </a:xfrm>
          <a:custGeom>
            <a:avLst/>
            <a:gdLst/>
            <a:ahLst/>
            <a:cxnLst/>
            <a:rect l="l" t="t" r="r" b="b"/>
            <a:pathLst>
              <a:path w="267" h="1186" extrusionOk="0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72" name="Google Shape;9972;p76"/>
          <p:cNvCxnSpPr/>
          <p:nvPr/>
        </p:nvCxnSpPr>
        <p:spPr>
          <a:xfrm>
            <a:off x="3816356" y="1303334"/>
            <a:ext cx="1263650" cy="31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73" name="Google Shape;9973;p76"/>
          <p:cNvCxnSpPr/>
          <p:nvPr/>
        </p:nvCxnSpPr>
        <p:spPr>
          <a:xfrm>
            <a:off x="3824294" y="1624009"/>
            <a:ext cx="1263650" cy="31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74" name="Google Shape;9974;p76"/>
          <p:cNvCxnSpPr/>
          <p:nvPr/>
        </p:nvCxnSpPr>
        <p:spPr>
          <a:xfrm>
            <a:off x="3829056" y="1904996"/>
            <a:ext cx="1263650" cy="31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75" name="Google Shape;9975;p76"/>
          <p:cNvCxnSpPr/>
          <p:nvPr/>
        </p:nvCxnSpPr>
        <p:spPr>
          <a:xfrm>
            <a:off x="3829056" y="2181221"/>
            <a:ext cx="1263650" cy="31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76" name="Google Shape;9976;p76"/>
          <p:cNvGrpSpPr/>
          <p:nvPr/>
        </p:nvGrpSpPr>
        <p:grpSpPr>
          <a:xfrm>
            <a:off x="2438406" y="1622421"/>
            <a:ext cx="1208088" cy="303213"/>
            <a:chOff x="501" y="1990"/>
            <a:chExt cx="761" cy="191"/>
          </a:xfrm>
        </p:grpSpPr>
        <p:sp>
          <p:nvSpPr>
            <p:cNvPr id="9977" name="Google Shape;9977;p76"/>
            <p:cNvSpPr/>
            <p:nvPr/>
          </p:nvSpPr>
          <p:spPr>
            <a:xfrm>
              <a:off x="501" y="2007"/>
              <a:ext cx="682" cy="16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8" name="Google Shape;9978;p76"/>
            <p:cNvSpPr/>
            <p:nvPr/>
          </p:nvSpPr>
          <p:spPr>
            <a:xfrm>
              <a:off x="664" y="1990"/>
              <a:ext cx="227" cy="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 dirty="0"/>
            </a:p>
          </p:txBody>
        </p:sp>
        <p:sp>
          <p:nvSpPr>
            <p:cNvPr id="9979" name="Google Shape;9979;p76"/>
            <p:cNvSpPr/>
            <p:nvPr/>
          </p:nvSpPr>
          <p:spPr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9980" name="Google Shape;9980;p76"/>
            <p:cNvSpPr/>
            <p:nvPr/>
          </p:nvSpPr>
          <p:spPr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9981" name="Google Shape;9981;p76"/>
            <p:cNvCxnSpPr/>
            <p:nvPr/>
          </p:nvCxnSpPr>
          <p:spPr>
            <a:xfrm>
              <a:off x="688" y="2013"/>
              <a:ext cx="0" cy="15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82" name="Google Shape;9982;p76"/>
            <p:cNvCxnSpPr/>
            <p:nvPr/>
          </p:nvCxnSpPr>
          <p:spPr>
            <a:xfrm>
              <a:off x="880" y="2010"/>
              <a:ext cx="0" cy="15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983" name="Google Shape;9983;p76"/>
          <p:cNvSpPr txBox="1"/>
          <p:nvPr/>
        </p:nvSpPr>
        <p:spPr>
          <a:xfrm>
            <a:off x="1614494" y="1250945"/>
            <a:ext cx="96361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lang="en-US" sz="16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segment</a:t>
            </a:r>
            <a:endParaRPr/>
          </a:p>
        </p:txBody>
      </p:sp>
      <p:grpSp>
        <p:nvGrpSpPr>
          <p:cNvPr id="9984" name="Google Shape;9984;p76"/>
          <p:cNvGrpSpPr/>
          <p:nvPr/>
        </p:nvGrpSpPr>
        <p:grpSpPr>
          <a:xfrm>
            <a:off x="2755907" y="1290633"/>
            <a:ext cx="301625" cy="292100"/>
            <a:chOff x="1962" y="2058"/>
            <a:chExt cx="190" cy="184"/>
          </a:xfrm>
        </p:grpSpPr>
        <p:sp>
          <p:nvSpPr>
            <p:cNvPr id="9985" name="Google Shape;9985;p76"/>
            <p:cNvSpPr/>
            <p:nvPr/>
          </p:nvSpPr>
          <p:spPr>
            <a:xfrm>
              <a:off x="1962" y="2075"/>
              <a:ext cx="177" cy="16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6" name="Google Shape;9986;p76"/>
            <p:cNvSpPr/>
            <p:nvPr/>
          </p:nvSpPr>
          <p:spPr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 dirty="0"/>
            </a:p>
          </p:txBody>
        </p:sp>
      </p:grpSp>
      <p:sp>
        <p:nvSpPr>
          <p:cNvPr id="9987" name="Google Shape;9987;p76"/>
          <p:cNvSpPr txBox="1"/>
          <p:nvPr/>
        </p:nvSpPr>
        <p:spPr>
          <a:xfrm>
            <a:off x="1414470" y="1590670"/>
            <a:ext cx="1042987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lang="en-US" sz="16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datagram</a:t>
            </a:r>
            <a:endParaRPr/>
          </a:p>
        </p:txBody>
      </p:sp>
      <p:sp>
        <p:nvSpPr>
          <p:cNvPr id="9988" name="Google Shape;9988;p76"/>
          <p:cNvSpPr txBox="1"/>
          <p:nvPr/>
        </p:nvSpPr>
        <p:spPr>
          <a:xfrm>
            <a:off x="2767020" y="4411659"/>
            <a:ext cx="14128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lang="en-US" sz="2000" b="0" i="1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/>
          </a:p>
        </p:txBody>
      </p:sp>
      <p:grpSp>
        <p:nvGrpSpPr>
          <p:cNvPr id="9989" name="Google Shape;9989;p76"/>
          <p:cNvGrpSpPr/>
          <p:nvPr/>
        </p:nvGrpSpPr>
        <p:grpSpPr>
          <a:xfrm>
            <a:off x="1371606" y="5781671"/>
            <a:ext cx="1479550" cy="303213"/>
            <a:chOff x="332" y="2224"/>
            <a:chExt cx="932" cy="191"/>
          </a:xfrm>
        </p:grpSpPr>
        <p:sp>
          <p:nvSpPr>
            <p:cNvPr id="9990" name="Google Shape;9990;p76"/>
            <p:cNvSpPr/>
            <p:nvPr/>
          </p:nvSpPr>
          <p:spPr>
            <a:xfrm>
              <a:off x="345" y="2241"/>
              <a:ext cx="840" cy="16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1" name="Google Shape;9991;p76"/>
            <p:cNvSpPr/>
            <p:nvPr/>
          </p:nvSpPr>
          <p:spPr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9992" name="Google Shape;9992;p76"/>
            <p:cNvSpPr/>
            <p:nvPr/>
          </p:nvSpPr>
          <p:spPr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9993" name="Google Shape;9993;p76"/>
            <p:cNvSpPr/>
            <p:nvPr/>
          </p:nvSpPr>
          <p:spPr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sp>
          <p:nvSpPr>
            <p:cNvPr id="9994" name="Google Shape;9994;p76"/>
            <p:cNvSpPr/>
            <p:nvPr/>
          </p:nvSpPr>
          <p:spPr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9995" name="Google Shape;9995;p76"/>
            <p:cNvCxnSpPr/>
            <p:nvPr/>
          </p:nvCxnSpPr>
          <p:spPr>
            <a:xfrm>
              <a:off x="510" y="2241"/>
              <a:ext cx="0" cy="1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96" name="Google Shape;9996;p76"/>
            <p:cNvCxnSpPr/>
            <p:nvPr/>
          </p:nvCxnSpPr>
          <p:spPr>
            <a:xfrm>
              <a:off x="690" y="2247"/>
              <a:ext cx="0" cy="15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97" name="Google Shape;9997;p76"/>
            <p:cNvCxnSpPr/>
            <p:nvPr/>
          </p:nvCxnSpPr>
          <p:spPr>
            <a:xfrm>
              <a:off x="882" y="2244"/>
              <a:ext cx="0" cy="15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98" name="Google Shape;9998;p76"/>
          <p:cNvGrpSpPr/>
          <p:nvPr/>
        </p:nvGrpSpPr>
        <p:grpSpPr>
          <a:xfrm>
            <a:off x="1639895" y="5483221"/>
            <a:ext cx="1208087" cy="303213"/>
            <a:chOff x="501" y="1990"/>
            <a:chExt cx="761" cy="191"/>
          </a:xfrm>
        </p:grpSpPr>
        <p:sp>
          <p:nvSpPr>
            <p:cNvPr id="9999" name="Google Shape;9999;p76"/>
            <p:cNvSpPr/>
            <p:nvPr/>
          </p:nvSpPr>
          <p:spPr>
            <a:xfrm>
              <a:off x="501" y="2007"/>
              <a:ext cx="682" cy="16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0" name="Google Shape;10000;p76"/>
            <p:cNvSpPr/>
            <p:nvPr/>
          </p:nvSpPr>
          <p:spPr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01" name="Google Shape;10001;p76"/>
            <p:cNvSpPr/>
            <p:nvPr/>
          </p:nvSpPr>
          <p:spPr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10002" name="Google Shape;10002;p76"/>
            <p:cNvSpPr/>
            <p:nvPr/>
          </p:nvSpPr>
          <p:spPr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03" name="Google Shape;10003;p76"/>
            <p:cNvCxnSpPr/>
            <p:nvPr/>
          </p:nvCxnSpPr>
          <p:spPr>
            <a:xfrm>
              <a:off x="688" y="2013"/>
              <a:ext cx="0" cy="15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04" name="Google Shape;10004;p76"/>
            <p:cNvCxnSpPr/>
            <p:nvPr/>
          </p:nvCxnSpPr>
          <p:spPr>
            <a:xfrm>
              <a:off x="880" y="2010"/>
              <a:ext cx="0" cy="15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05" name="Google Shape;10005;p76"/>
          <p:cNvGrpSpPr/>
          <p:nvPr/>
        </p:nvGrpSpPr>
        <p:grpSpPr>
          <a:xfrm>
            <a:off x="1943106" y="5175246"/>
            <a:ext cx="890588" cy="303213"/>
            <a:chOff x="645" y="1734"/>
            <a:chExt cx="561" cy="191"/>
          </a:xfrm>
        </p:grpSpPr>
        <p:sp>
          <p:nvSpPr>
            <p:cNvPr id="10006" name="Google Shape;10006;p76"/>
            <p:cNvSpPr/>
            <p:nvPr/>
          </p:nvSpPr>
          <p:spPr>
            <a:xfrm>
              <a:off x="645" y="1751"/>
              <a:ext cx="482" cy="16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7" name="Google Shape;10007;p76"/>
            <p:cNvSpPr/>
            <p:nvPr/>
          </p:nvSpPr>
          <p:spPr>
            <a:xfrm>
              <a:off x="648" y="173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08" name="Google Shape;10008;p76"/>
            <p:cNvSpPr/>
            <p:nvPr/>
          </p:nvSpPr>
          <p:spPr>
            <a:xfrm>
              <a:off x="778" y="173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09" name="Google Shape;10009;p76"/>
            <p:cNvCxnSpPr/>
            <p:nvPr/>
          </p:nvCxnSpPr>
          <p:spPr>
            <a:xfrm>
              <a:off x="824" y="1754"/>
              <a:ext cx="0" cy="15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10" name="Google Shape;10010;p76"/>
          <p:cNvGrpSpPr/>
          <p:nvPr/>
        </p:nvGrpSpPr>
        <p:grpSpPr>
          <a:xfrm>
            <a:off x="2149481" y="4864096"/>
            <a:ext cx="679450" cy="301625"/>
            <a:chOff x="780" y="1553"/>
            <a:chExt cx="428" cy="190"/>
          </a:xfrm>
        </p:grpSpPr>
        <p:sp>
          <p:nvSpPr>
            <p:cNvPr id="10011" name="Google Shape;10011;p76"/>
            <p:cNvSpPr/>
            <p:nvPr/>
          </p:nvSpPr>
          <p:spPr>
            <a:xfrm>
              <a:off x="817" y="1569"/>
              <a:ext cx="312" cy="16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2" name="Google Shape;10012;p76"/>
            <p:cNvSpPr/>
            <p:nvPr/>
          </p:nvSpPr>
          <p:spPr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</p:grpSp>
      <p:cxnSp>
        <p:nvCxnSpPr>
          <p:cNvPr id="10013" name="Google Shape;10013;p76"/>
          <p:cNvCxnSpPr/>
          <p:nvPr/>
        </p:nvCxnSpPr>
        <p:spPr>
          <a:xfrm>
            <a:off x="6916745" y="4806946"/>
            <a:ext cx="1263650" cy="31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14" name="Google Shape;10014;p76"/>
          <p:cNvCxnSpPr/>
          <p:nvPr/>
        </p:nvCxnSpPr>
        <p:spPr>
          <a:xfrm>
            <a:off x="6924682" y="5127621"/>
            <a:ext cx="1263650" cy="31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15" name="Google Shape;10015;p76"/>
          <p:cNvSpPr/>
          <p:nvPr/>
        </p:nvSpPr>
        <p:spPr>
          <a:xfrm>
            <a:off x="7083433" y="2597147"/>
            <a:ext cx="1273175" cy="655638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8900000" sx="102000" sy="102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16" name="Google Shape;10016;p76"/>
          <p:cNvCxnSpPr/>
          <p:nvPr/>
        </p:nvCxnSpPr>
        <p:spPr>
          <a:xfrm>
            <a:off x="7083433" y="2914647"/>
            <a:ext cx="1263650" cy="31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17" name="Google Shape;10017;p76"/>
          <p:cNvSpPr/>
          <p:nvPr/>
        </p:nvSpPr>
        <p:spPr>
          <a:xfrm>
            <a:off x="3048006" y="787395"/>
            <a:ext cx="5264150" cy="5494338"/>
          </a:xfrm>
          <a:custGeom>
            <a:avLst/>
            <a:gdLst/>
            <a:ahLst/>
            <a:cxnLst/>
            <a:rect l="l" t="t" r="r" b="b"/>
            <a:pathLst>
              <a:path w="3316" h="3461" extrusionOk="0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18" name="Google Shape;10018;p76"/>
          <p:cNvGrpSpPr/>
          <p:nvPr/>
        </p:nvGrpSpPr>
        <p:grpSpPr>
          <a:xfrm>
            <a:off x="5457831" y="4800596"/>
            <a:ext cx="1479550" cy="303213"/>
            <a:chOff x="332" y="2224"/>
            <a:chExt cx="932" cy="191"/>
          </a:xfrm>
        </p:grpSpPr>
        <p:sp>
          <p:nvSpPr>
            <p:cNvPr id="10019" name="Google Shape;10019;p76"/>
            <p:cNvSpPr/>
            <p:nvPr/>
          </p:nvSpPr>
          <p:spPr>
            <a:xfrm>
              <a:off x="345" y="2241"/>
              <a:ext cx="840" cy="16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0" name="Google Shape;10020;p76"/>
            <p:cNvSpPr/>
            <p:nvPr/>
          </p:nvSpPr>
          <p:spPr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21" name="Google Shape;10021;p76"/>
            <p:cNvSpPr/>
            <p:nvPr/>
          </p:nvSpPr>
          <p:spPr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10022" name="Google Shape;10022;p76"/>
            <p:cNvSpPr/>
            <p:nvPr/>
          </p:nvSpPr>
          <p:spPr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sp>
          <p:nvSpPr>
            <p:cNvPr id="10023" name="Google Shape;10023;p76"/>
            <p:cNvSpPr/>
            <p:nvPr/>
          </p:nvSpPr>
          <p:spPr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24" name="Google Shape;10024;p76"/>
            <p:cNvCxnSpPr/>
            <p:nvPr/>
          </p:nvCxnSpPr>
          <p:spPr>
            <a:xfrm>
              <a:off x="510" y="2241"/>
              <a:ext cx="0" cy="1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25" name="Google Shape;10025;p76"/>
            <p:cNvCxnSpPr/>
            <p:nvPr/>
          </p:nvCxnSpPr>
          <p:spPr>
            <a:xfrm>
              <a:off x="690" y="2247"/>
              <a:ext cx="0" cy="15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26" name="Google Shape;10026;p76"/>
            <p:cNvCxnSpPr/>
            <p:nvPr/>
          </p:nvCxnSpPr>
          <p:spPr>
            <a:xfrm>
              <a:off x="882" y="2244"/>
              <a:ext cx="0" cy="15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27" name="Google Shape;10027;p76"/>
          <p:cNvGrpSpPr/>
          <p:nvPr/>
        </p:nvGrpSpPr>
        <p:grpSpPr>
          <a:xfrm>
            <a:off x="5716595" y="4494208"/>
            <a:ext cx="1208087" cy="303212"/>
            <a:chOff x="501" y="1990"/>
            <a:chExt cx="761" cy="191"/>
          </a:xfrm>
        </p:grpSpPr>
        <p:sp>
          <p:nvSpPr>
            <p:cNvPr id="10028" name="Google Shape;10028;p76"/>
            <p:cNvSpPr/>
            <p:nvPr/>
          </p:nvSpPr>
          <p:spPr>
            <a:xfrm>
              <a:off x="501" y="2007"/>
              <a:ext cx="682" cy="16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9" name="Google Shape;10029;p76"/>
            <p:cNvSpPr/>
            <p:nvPr/>
          </p:nvSpPr>
          <p:spPr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30" name="Google Shape;10030;p76"/>
            <p:cNvSpPr/>
            <p:nvPr/>
          </p:nvSpPr>
          <p:spPr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10031" name="Google Shape;10031;p76"/>
            <p:cNvSpPr/>
            <p:nvPr/>
          </p:nvSpPr>
          <p:spPr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32" name="Google Shape;10032;p76"/>
            <p:cNvCxnSpPr/>
            <p:nvPr/>
          </p:nvCxnSpPr>
          <p:spPr>
            <a:xfrm>
              <a:off x="688" y="2013"/>
              <a:ext cx="0" cy="15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33" name="Google Shape;10033;p76"/>
            <p:cNvCxnSpPr/>
            <p:nvPr/>
          </p:nvCxnSpPr>
          <p:spPr>
            <a:xfrm>
              <a:off x="880" y="2010"/>
              <a:ext cx="0" cy="15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34" name="Google Shape;10034;p76"/>
          <p:cNvGrpSpPr/>
          <p:nvPr/>
        </p:nvGrpSpPr>
        <p:grpSpPr>
          <a:xfrm>
            <a:off x="8488370" y="4860921"/>
            <a:ext cx="1208087" cy="303213"/>
            <a:chOff x="501" y="1990"/>
            <a:chExt cx="761" cy="191"/>
          </a:xfrm>
        </p:grpSpPr>
        <p:sp>
          <p:nvSpPr>
            <p:cNvPr id="10035" name="Google Shape;10035;p76"/>
            <p:cNvSpPr/>
            <p:nvPr/>
          </p:nvSpPr>
          <p:spPr>
            <a:xfrm>
              <a:off x="501" y="2007"/>
              <a:ext cx="682" cy="16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6" name="Google Shape;10036;p76"/>
            <p:cNvSpPr/>
            <p:nvPr/>
          </p:nvSpPr>
          <p:spPr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37" name="Google Shape;10037;p76"/>
            <p:cNvSpPr/>
            <p:nvPr/>
          </p:nvSpPr>
          <p:spPr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10038" name="Google Shape;10038;p76"/>
            <p:cNvSpPr/>
            <p:nvPr/>
          </p:nvSpPr>
          <p:spPr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39" name="Google Shape;10039;p76"/>
            <p:cNvCxnSpPr/>
            <p:nvPr/>
          </p:nvCxnSpPr>
          <p:spPr>
            <a:xfrm>
              <a:off x="688" y="2013"/>
              <a:ext cx="0" cy="15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40" name="Google Shape;10040;p76"/>
            <p:cNvCxnSpPr/>
            <p:nvPr/>
          </p:nvCxnSpPr>
          <p:spPr>
            <a:xfrm>
              <a:off x="880" y="2010"/>
              <a:ext cx="0" cy="15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41" name="Google Shape;10041;p76"/>
          <p:cNvGrpSpPr/>
          <p:nvPr/>
        </p:nvGrpSpPr>
        <p:grpSpPr>
          <a:xfrm>
            <a:off x="2036769" y="1919283"/>
            <a:ext cx="1600200" cy="303212"/>
            <a:chOff x="256" y="2224"/>
            <a:chExt cx="1008" cy="191"/>
          </a:xfrm>
        </p:grpSpPr>
        <p:sp>
          <p:nvSpPr>
            <p:cNvPr id="10042" name="Google Shape;10042;p76"/>
            <p:cNvSpPr/>
            <p:nvPr/>
          </p:nvSpPr>
          <p:spPr>
            <a:xfrm>
              <a:off x="345" y="2241"/>
              <a:ext cx="840" cy="16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3" name="Google Shape;10043;p76"/>
            <p:cNvSpPr/>
            <p:nvPr/>
          </p:nvSpPr>
          <p:spPr>
            <a:xfrm>
              <a:off x="656" y="2224"/>
              <a:ext cx="237" cy="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 dirty="0"/>
            </a:p>
          </p:txBody>
        </p:sp>
        <p:sp>
          <p:nvSpPr>
            <p:cNvPr id="10044" name="Google Shape;10044;p76"/>
            <p:cNvSpPr/>
            <p:nvPr/>
          </p:nvSpPr>
          <p:spPr>
            <a:xfrm>
              <a:off x="457" y="2224"/>
              <a:ext cx="250" cy="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 dirty="0"/>
            </a:p>
          </p:txBody>
        </p:sp>
        <p:sp>
          <p:nvSpPr>
            <p:cNvPr id="10045" name="Google Shape;10045;p76"/>
            <p:cNvSpPr/>
            <p:nvPr/>
          </p:nvSpPr>
          <p:spPr>
            <a:xfrm>
              <a:off x="256" y="2224"/>
              <a:ext cx="263" cy="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 dirty="0"/>
            </a:p>
          </p:txBody>
        </p:sp>
        <p:sp>
          <p:nvSpPr>
            <p:cNvPr id="10046" name="Google Shape;10046;p76"/>
            <p:cNvSpPr/>
            <p:nvPr/>
          </p:nvSpPr>
          <p:spPr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47" name="Google Shape;10047;p76"/>
            <p:cNvCxnSpPr/>
            <p:nvPr/>
          </p:nvCxnSpPr>
          <p:spPr>
            <a:xfrm>
              <a:off x="510" y="2241"/>
              <a:ext cx="0" cy="1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48" name="Google Shape;10048;p76"/>
            <p:cNvCxnSpPr/>
            <p:nvPr/>
          </p:nvCxnSpPr>
          <p:spPr>
            <a:xfrm>
              <a:off x="690" y="2247"/>
              <a:ext cx="0" cy="15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49" name="Google Shape;10049;p76"/>
            <p:cNvCxnSpPr/>
            <p:nvPr/>
          </p:nvCxnSpPr>
          <p:spPr>
            <a:xfrm>
              <a:off x="882" y="2244"/>
              <a:ext cx="0" cy="15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050" name="Google Shape;10050;p76"/>
          <p:cNvSpPr txBox="1"/>
          <p:nvPr/>
        </p:nvSpPr>
        <p:spPr>
          <a:xfrm>
            <a:off x="9140831" y="5665783"/>
            <a:ext cx="8414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router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1" name="Google Shape;10051;p76"/>
          <p:cNvSpPr txBox="1"/>
          <p:nvPr/>
        </p:nvSpPr>
        <p:spPr>
          <a:xfrm>
            <a:off x="9155119" y="3386662"/>
            <a:ext cx="8692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switch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2" name="Google Shape;10052;p76"/>
          <p:cNvSpPr txBox="1"/>
          <p:nvPr/>
        </p:nvSpPr>
        <p:spPr>
          <a:xfrm>
            <a:off x="1922469" y="946145"/>
            <a:ext cx="100806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lang="en-US" sz="16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/>
          </a:p>
        </p:txBody>
      </p:sp>
      <p:grpSp>
        <p:nvGrpSpPr>
          <p:cNvPr id="10053" name="Google Shape;10053;p76"/>
          <p:cNvGrpSpPr/>
          <p:nvPr/>
        </p:nvGrpSpPr>
        <p:grpSpPr>
          <a:xfrm>
            <a:off x="2982919" y="973134"/>
            <a:ext cx="679450" cy="301625"/>
            <a:chOff x="780" y="1553"/>
            <a:chExt cx="428" cy="190"/>
          </a:xfrm>
        </p:grpSpPr>
        <p:sp>
          <p:nvSpPr>
            <p:cNvPr id="10054" name="Google Shape;10054;p76"/>
            <p:cNvSpPr/>
            <p:nvPr/>
          </p:nvSpPr>
          <p:spPr>
            <a:xfrm>
              <a:off x="817" y="1569"/>
              <a:ext cx="312" cy="16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5" name="Google Shape;10055;p76"/>
            <p:cNvSpPr/>
            <p:nvPr/>
          </p:nvSpPr>
          <p:spPr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</p:grpSp>
      <p:grpSp>
        <p:nvGrpSpPr>
          <p:cNvPr id="10056" name="Google Shape;10056;p76"/>
          <p:cNvGrpSpPr/>
          <p:nvPr/>
        </p:nvGrpSpPr>
        <p:grpSpPr>
          <a:xfrm>
            <a:off x="2668598" y="1290634"/>
            <a:ext cx="985838" cy="301625"/>
            <a:chOff x="1799" y="2046"/>
            <a:chExt cx="621" cy="190"/>
          </a:xfrm>
        </p:grpSpPr>
        <p:grpSp>
          <p:nvGrpSpPr>
            <p:cNvPr id="10057" name="Google Shape;10057;p76"/>
            <p:cNvGrpSpPr/>
            <p:nvPr/>
          </p:nvGrpSpPr>
          <p:grpSpPr>
            <a:xfrm>
              <a:off x="1799" y="2047"/>
              <a:ext cx="236" cy="184"/>
              <a:chOff x="1910" y="2058"/>
              <a:chExt cx="236" cy="184"/>
            </a:xfrm>
          </p:grpSpPr>
          <p:sp>
            <p:nvSpPr>
              <p:cNvPr id="10058" name="Google Shape;10058;p76"/>
              <p:cNvSpPr/>
              <p:nvPr/>
            </p:nvSpPr>
            <p:spPr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9" name="Google Shape;10059;p76"/>
              <p:cNvSpPr/>
              <p:nvPr/>
            </p:nvSpPr>
            <p:spPr>
              <a:xfrm>
                <a:off x="1910" y="2058"/>
                <a:ext cx="236" cy="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en-US" sz="1800" b="0" i="0" u="none" strike="noStrike" cap="none" baseline="-25000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 dirty="0"/>
              </a:p>
            </p:txBody>
          </p:sp>
        </p:grpSp>
        <p:grpSp>
          <p:nvGrpSpPr>
            <p:cNvPr id="10060" name="Google Shape;10060;p76"/>
            <p:cNvGrpSpPr/>
            <p:nvPr/>
          </p:nvGrpSpPr>
          <p:grpSpPr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0061" name="Google Shape;10061;p76"/>
              <p:cNvSpPr/>
              <p:nvPr/>
            </p:nvSpPr>
            <p:spPr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2" name="Google Shape;10062;p76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grpSp>
        <p:nvGrpSpPr>
          <p:cNvPr id="10063" name="Google Shape;10063;p76"/>
          <p:cNvGrpSpPr/>
          <p:nvPr/>
        </p:nvGrpSpPr>
        <p:grpSpPr>
          <a:xfrm>
            <a:off x="2328873" y="1622425"/>
            <a:ext cx="433388" cy="295274"/>
            <a:chOff x="1879" y="2058"/>
            <a:chExt cx="273" cy="184"/>
          </a:xfrm>
        </p:grpSpPr>
        <p:sp>
          <p:nvSpPr>
            <p:cNvPr id="10064" name="Google Shape;10064;p76"/>
            <p:cNvSpPr/>
            <p:nvPr/>
          </p:nvSpPr>
          <p:spPr>
            <a:xfrm>
              <a:off x="1948" y="2075"/>
              <a:ext cx="191" cy="16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5" name="Google Shape;10065;p76"/>
            <p:cNvSpPr/>
            <p:nvPr/>
          </p:nvSpPr>
          <p:spPr>
            <a:xfrm>
              <a:off x="1879" y="2058"/>
              <a:ext cx="273" cy="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b="0" i="0" u="none" strike="noStrike" cap="none" baseline="-25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 dirty="0"/>
            </a:p>
          </p:txBody>
        </p:sp>
      </p:grpSp>
      <p:sp>
        <p:nvSpPr>
          <p:cNvPr id="10066" name="Google Shape;10066;p76"/>
          <p:cNvSpPr txBox="1"/>
          <p:nvPr/>
        </p:nvSpPr>
        <p:spPr>
          <a:xfrm>
            <a:off x="1376369" y="1897058"/>
            <a:ext cx="7048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lang="en-US" sz="16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frame</a:t>
            </a:r>
            <a:endParaRPr/>
          </a:p>
        </p:txBody>
      </p:sp>
      <p:grpSp>
        <p:nvGrpSpPr>
          <p:cNvPr id="10067" name="Google Shape;10067;p76"/>
          <p:cNvGrpSpPr/>
          <p:nvPr/>
        </p:nvGrpSpPr>
        <p:grpSpPr>
          <a:xfrm flipH="1">
            <a:off x="5359407" y="1341434"/>
            <a:ext cx="803275" cy="771525"/>
            <a:chOff x="-44" y="1473"/>
            <a:chExt cx="981" cy="1105"/>
          </a:xfrm>
        </p:grpSpPr>
        <p:pic>
          <p:nvPicPr>
            <p:cNvPr id="10068" name="Google Shape;10068;p76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69" name="Google Shape;10069;p7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70" name="Google Shape;10070;p76"/>
          <p:cNvSpPr/>
          <p:nvPr/>
        </p:nvSpPr>
        <p:spPr>
          <a:xfrm>
            <a:off x="4178506" y="4871041"/>
            <a:ext cx="360362" cy="1522901"/>
          </a:xfrm>
          <a:custGeom>
            <a:avLst/>
            <a:gdLst/>
            <a:ahLst/>
            <a:cxnLst/>
            <a:rect l="l" t="t" r="r" b="b"/>
            <a:pathLst>
              <a:path w="267" h="1186" extrusionOk="0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71" name="Google Shape;10071;p76"/>
          <p:cNvGrpSpPr/>
          <p:nvPr/>
        </p:nvGrpSpPr>
        <p:grpSpPr>
          <a:xfrm flipH="1">
            <a:off x="4397382" y="5224459"/>
            <a:ext cx="803275" cy="771525"/>
            <a:chOff x="-44" y="1473"/>
            <a:chExt cx="981" cy="1105"/>
          </a:xfrm>
        </p:grpSpPr>
        <p:pic>
          <p:nvPicPr>
            <p:cNvPr id="10072" name="Google Shape;10072;p76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73" name="Google Shape;10073;p7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74" name="Google Shape;10074;p76"/>
          <p:cNvSpPr txBox="1"/>
          <p:nvPr/>
        </p:nvSpPr>
        <p:spPr>
          <a:xfrm>
            <a:off x="7030180" y="2584590"/>
            <a:ext cx="1317625" cy="695325"/>
          </a:xfrm>
          <a:prstGeom prst="rect">
            <a:avLst/>
          </a:prstGeom>
          <a:noFill/>
          <a:ln>
            <a:noFill/>
          </a:ln>
          <a:effectLst>
            <a:outerShdw blurRad="114300" dist="38100" dir="18900000" sx="123000" sy="123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F1090-39AA-93BC-9B1A-89D61A859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B745F-32E7-632E-C2CA-D4415B103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78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9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9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0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</a:p>
        </p:txBody>
      </p:sp>
      <p:graphicFrame>
        <p:nvGraphicFramePr>
          <p:cNvPr id="1747" name="Google Shape;1745;p9">
            <a:extLst>
              <a:ext uri="{FF2B5EF4-FFF2-40B4-BE49-F238E27FC236}">
                <a16:creationId xmlns:a16="http://schemas.microsoft.com/office/drawing/2014/main" id="{1A1AD59F-C72D-D2FA-F8FA-745E5082DC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722037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3EFDE-7124-6AE4-EBC8-41300A4C8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6B11F-76D0-1692-F4D2-856F2ED6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9188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</a:p>
        </p:txBody>
      </p:sp>
      <p:graphicFrame>
        <p:nvGraphicFramePr>
          <p:cNvPr id="1747" name="Google Shape;1745;p9">
            <a:extLst>
              <a:ext uri="{FF2B5EF4-FFF2-40B4-BE49-F238E27FC236}">
                <a16:creationId xmlns:a16="http://schemas.microsoft.com/office/drawing/2014/main" id="{1A1AD59F-C72D-D2FA-F8FA-745E5082DC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23550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BD1DB8-9826-3844-CF80-E8F315472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C1A05-EF1B-591D-CAC8-D4F5E8B66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6727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0" name="Google Shape;10090;p78" descr="arpanet2"/>
          <p:cNvPicPr preferRelativeResize="0"/>
          <p:nvPr/>
        </p:nvPicPr>
        <p:blipFill rotWithShape="1">
          <a:blip r:embed="rId3">
            <a:alphaModFix/>
          </a:blip>
          <a:srcRect b="8457"/>
          <a:stretch/>
        </p:blipFill>
        <p:spPr>
          <a:xfrm>
            <a:off x="9601650" y="3559079"/>
            <a:ext cx="2443026" cy="2370206"/>
          </a:xfrm>
          <a:prstGeom prst="rect">
            <a:avLst/>
          </a:prstGeom>
          <a:noFill/>
          <a:ln>
            <a:noFill/>
          </a:ln>
        </p:spPr>
      </p:pic>
      <p:sp>
        <p:nvSpPr>
          <p:cNvPr id="10091" name="Google Shape;10091;p78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Internet history</a:t>
            </a:r>
            <a:endParaRPr sz="4400"/>
          </a:p>
        </p:txBody>
      </p:sp>
      <p:sp>
        <p:nvSpPr>
          <p:cNvPr id="10092" name="Google Shape;10092;p78"/>
          <p:cNvSpPr txBox="1"/>
          <p:nvPr/>
        </p:nvSpPr>
        <p:spPr>
          <a:xfrm>
            <a:off x="774700" y="2095499"/>
            <a:ext cx="4978400" cy="434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7338" marR="0" lvl="0" indent="-2873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1961: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Kleinrock - queueing theory shows effectiveness of packet-switching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1964: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Baran - packet-switching in military nets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1967: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ARPAnet conceived by Advanced Research Projects Agency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1969: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first ARPAnet node operational</a:t>
            </a:r>
            <a:endParaRPr/>
          </a:p>
        </p:txBody>
      </p:sp>
      <p:sp>
        <p:nvSpPr>
          <p:cNvPr id="10093" name="Google Shape;10093;p78"/>
          <p:cNvSpPr txBox="1"/>
          <p:nvPr/>
        </p:nvSpPr>
        <p:spPr>
          <a:xfrm>
            <a:off x="5649635" y="1850647"/>
            <a:ext cx="5578281" cy="434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7338" marR="0" lvl="0" indent="-2873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 dirty="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1972: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523875" marR="0" lvl="1" indent="-2365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ARPAnet public demo</a:t>
            </a:r>
            <a:endParaRPr dirty="0"/>
          </a:p>
          <a:p>
            <a:pPr marL="523875" marR="0" lvl="1" indent="-2365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NCP (Network Control Protocol) first host-host protocol </a:t>
            </a:r>
            <a:endParaRPr dirty="0"/>
          </a:p>
          <a:p>
            <a:pPr marL="523875" marR="0" lvl="1" indent="-2365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first e-mail program</a:t>
            </a:r>
            <a:endParaRPr dirty="0"/>
          </a:p>
          <a:p>
            <a:pPr marL="523875" marR="0" lvl="1" indent="-2365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ARPAnet has 15 nodes</a:t>
            </a:r>
            <a:endParaRPr dirty="0"/>
          </a:p>
          <a:p>
            <a:pPr marL="352425" marR="0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4" name="Google Shape;10094;p78"/>
          <p:cNvSpPr/>
          <p:nvPr/>
        </p:nvSpPr>
        <p:spPr>
          <a:xfrm>
            <a:off x="799867" y="1211969"/>
            <a:ext cx="756841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lang="en-US" sz="32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1961-1972: Early packet-switching principles</a:t>
            </a:r>
            <a:endParaRPr sz="3200" b="0" i="0" u="sng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4A76C4-DE54-8BED-2A0E-D5A7D9B89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3A105-3544-A2EE-77B0-951D505FA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80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0" name="Google Shape;10100;p79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Internet history</a:t>
            </a:r>
            <a:endParaRPr sz="4400"/>
          </a:p>
        </p:txBody>
      </p:sp>
      <p:sp>
        <p:nvSpPr>
          <p:cNvPr id="10101" name="Google Shape;10101;p79"/>
          <p:cNvSpPr txBox="1"/>
          <p:nvPr/>
        </p:nvSpPr>
        <p:spPr>
          <a:xfrm>
            <a:off x="660400" y="2095499"/>
            <a:ext cx="5283200" cy="434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52425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1970: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ALOHAnet satellite network in Hawaii</a:t>
            </a:r>
            <a:endParaRPr/>
          </a:p>
          <a:p>
            <a:pPr marL="352425" marR="0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1974: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Cerf and Kahn - architecture for interconnecting networks</a:t>
            </a:r>
            <a:endParaRPr/>
          </a:p>
          <a:p>
            <a:pPr marL="352425" marR="0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1976: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Ethernet at Xerox PARC</a:t>
            </a:r>
            <a:endParaRPr/>
          </a:p>
          <a:p>
            <a:pPr marL="352425" marR="0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late70’s: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proprietary architectures: DECnet, SNA, XNA</a:t>
            </a:r>
            <a:endParaRPr/>
          </a:p>
          <a:p>
            <a:pPr marL="352425" marR="0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1979: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ARPAnet has 200 nodes</a:t>
            </a:r>
            <a:endParaRPr/>
          </a:p>
        </p:txBody>
      </p:sp>
      <p:sp>
        <p:nvSpPr>
          <p:cNvPr id="10102" name="Google Shape;10102;p79"/>
          <p:cNvSpPr/>
          <p:nvPr/>
        </p:nvSpPr>
        <p:spPr>
          <a:xfrm>
            <a:off x="790785" y="1202606"/>
            <a:ext cx="1006493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lang="en-US" sz="32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1972-1980: Internetworking, new and proprietary networks</a:t>
            </a:r>
            <a:endParaRPr/>
          </a:p>
        </p:txBody>
      </p:sp>
      <p:grpSp>
        <p:nvGrpSpPr>
          <p:cNvPr id="10103" name="Google Shape;10103;p79"/>
          <p:cNvGrpSpPr/>
          <p:nvPr/>
        </p:nvGrpSpPr>
        <p:grpSpPr>
          <a:xfrm>
            <a:off x="6851353" y="2147296"/>
            <a:ext cx="4978399" cy="4075895"/>
            <a:chOff x="6851353" y="2147296"/>
            <a:chExt cx="4978399" cy="4075895"/>
          </a:xfrm>
        </p:grpSpPr>
        <p:sp>
          <p:nvSpPr>
            <p:cNvPr id="10104" name="Google Shape;10104;p79"/>
            <p:cNvSpPr txBox="1"/>
            <p:nvPr/>
          </p:nvSpPr>
          <p:spPr>
            <a:xfrm>
              <a:off x="6879929" y="2320332"/>
              <a:ext cx="4735804" cy="39028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117475" marR="0" lvl="0" indent="127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90"/>
                  </a:solidFill>
                  <a:latin typeface="Calibri"/>
                  <a:ea typeface="Calibri"/>
                  <a:cs typeface="Calibri"/>
                  <a:sym typeface="Calibri"/>
                </a:rPr>
                <a:t>Cerf and Kahn’s internetworking principles:</a:t>
              </a:r>
              <a:endParaRPr/>
            </a:p>
            <a:p>
              <a:pPr marL="473075" marR="0" lvl="1" indent="-288925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minimalism, autonomy - no internal changes required to interconnect networks</a:t>
              </a:r>
              <a:endParaRPr/>
            </a:p>
            <a:p>
              <a:pPr marL="473075" marR="0" lvl="1" indent="-288925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best-effort service model</a:t>
              </a:r>
              <a:endParaRPr/>
            </a:p>
            <a:p>
              <a:pPr marL="473075" marR="0" lvl="1" indent="-288925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stateless routing</a:t>
              </a:r>
              <a:endParaRPr/>
            </a:p>
            <a:p>
              <a:pPr marL="473075" marR="0" lvl="1" indent="-288925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decentralized control</a:t>
              </a:r>
              <a:endParaRPr/>
            </a:p>
            <a:p>
              <a:pPr marL="117475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rgbClr val="000090"/>
                  </a:solidFill>
                  <a:latin typeface="Calibri"/>
                  <a:ea typeface="Calibri"/>
                  <a:cs typeface="Calibri"/>
                  <a:sym typeface="Calibri"/>
                </a:rPr>
                <a:t>define today’s Internet architecture</a:t>
              </a:r>
              <a:endParaRPr sz="2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5" name="Google Shape;10105;p79"/>
            <p:cNvSpPr/>
            <p:nvPr/>
          </p:nvSpPr>
          <p:spPr>
            <a:xfrm>
              <a:off x="6851353" y="2147296"/>
              <a:ext cx="4978399" cy="4050304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0CB08-135B-32D2-8EBF-1C8424D7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298791-97D7-B852-6162-89037BFD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81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2" name="Google Shape;10112;p80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Internet history</a:t>
            </a:r>
            <a:endParaRPr sz="4400"/>
          </a:p>
        </p:txBody>
      </p:sp>
      <p:sp>
        <p:nvSpPr>
          <p:cNvPr id="10113" name="Google Shape;10113;p80"/>
          <p:cNvSpPr txBox="1"/>
          <p:nvPr/>
        </p:nvSpPr>
        <p:spPr>
          <a:xfrm>
            <a:off x="762000" y="2095499"/>
            <a:ext cx="4978400" cy="434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7338" marR="0" lvl="0" indent="-2873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1983: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deployment of TCP/IP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1982: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smtp e-mail protocol defined 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1983: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DNS defined for name-to-IP-address translation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1985: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ftp protocol defined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1988: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TCP congestion control</a:t>
            </a:r>
            <a:endParaRPr/>
          </a:p>
        </p:txBody>
      </p:sp>
      <p:sp>
        <p:nvSpPr>
          <p:cNvPr id="10114" name="Google Shape;10114;p80"/>
          <p:cNvSpPr txBox="1"/>
          <p:nvPr/>
        </p:nvSpPr>
        <p:spPr>
          <a:xfrm>
            <a:off x="6146799" y="2087567"/>
            <a:ext cx="5578281" cy="434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7338" marR="0" lvl="0" indent="-2873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 national networks: CSnet, BITnet, NSFnet, Minitel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100,000 hosts connected to confederation of networks</a:t>
            </a:r>
            <a:endParaRPr/>
          </a:p>
          <a:p>
            <a:pPr marL="352425" marR="0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5" name="Google Shape;10115;p80"/>
          <p:cNvSpPr/>
          <p:nvPr/>
        </p:nvSpPr>
        <p:spPr>
          <a:xfrm>
            <a:off x="762000" y="1212520"/>
            <a:ext cx="9133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lang="en-US" sz="32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1980-1990: new protocols, a proliferation of networks</a:t>
            </a:r>
            <a:endParaRPr/>
          </a:p>
        </p:txBody>
      </p:sp>
      <p:pic>
        <p:nvPicPr>
          <p:cNvPr id="10116" name="Google Shape;10116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5398" y="3836143"/>
            <a:ext cx="3906331" cy="28750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051C9-D558-F601-9428-B98585A9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8EEF6-3D6A-755D-626F-0EBDEEF2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82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3" name="Google Shape;10123;p81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Internet history</a:t>
            </a:r>
            <a:endParaRPr sz="4400"/>
          </a:p>
        </p:txBody>
      </p:sp>
      <p:sp>
        <p:nvSpPr>
          <p:cNvPr id="10124" name="Google Shape;10124;p81"/>
          <p:cNvSpPr txBox="1"/>
          <p:nvPr/>
        </p:nvSpPr>
        <p:spPr>
          <a:xfrm>
            <a:off x="787167" y="2079634"/>
            <a:ext cx="5578281" cy="4712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7338" marR="0" lvl="0" indent="-2873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early 1990s:</a:t>
            </a:r>
            <a:r>
              <a:rPr lang="en-US" sz="2800" b="0" i="0" u="none" strike="noStrike" cap="non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ARPAnet decommissioned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1991:</a:t>
            </a:r>
            <a:r>
              <a:rPr lang="en-US" sz="2800" b="0" i="0" u="none" strike="noStrike" cap="non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NSF lifts restrictions on commercial use of NSFnet (decommissioned, 1995)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early 1990s: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/>
          </a:p>
          <a:p>
            <a:pPr marL="569913" marR="0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hypertext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[Bush 1945, Nelson 1960’s]</a:t>
            </a:r>
            <a:endParaRPr/>
          </a:p>
          <a:p>
            <a:pPr marL="569913" marR="0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HTML, HTTP: Berners-Lee</a:t>
            </a:r>
            <a:endParaRPr/>
          </a:p>
          <a:p>
            <a:pPr marL="569913" marR="0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1994: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Mosaic, later Netscape</a:t>
            </a:r>
            <a:endParaRPr/>
          </a:p>
          <a:p>
            <a:pPr marL="569913" marR="0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late 1990s: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commercialization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the Web</a:t>
            </a:r>
            <a:endParaRPr/>
          </a:p>
        </p:txBody>
      </p:sp>
      <p:sp>
        <p:nvSpPr>
          <p:cNvPr id="10125" name="Google Shape;10125;p81"/>
          <p:cNvSpPr txBox="1"/>
          <p:nvPr/>
        </p:nvSpPr>
        <p:spPr>
          <a:xfrm>
            <a:off x="6146799" y="2087567"/>
            <a:ext cx="5578281" cy="434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52425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late 1990s – 2000s:</a:t>
            </a:r>
            <a:endParaRPr/>
          </a:p>
          <a:p>
            <a:pPr marL="352425" marR="0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more killer apps: instant messaging, P2P file sharing</a:t>
            </a:r>
            <a:endParaRPr/>
          </a:p>
          <a:p>
            <a:pPr marL="352425" marR="0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 security to forefront</a:t>
            </a:r>
            <a:endParaRPr/>
          </a:p>
          <a:p>
            <a:pPr marL="352425" marR="0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est. 50 million host, 100 million+ users</a:t>
            </a:r>
            <a:endParaRPr/>
          </a:p>
          <a:p>
            <a:pPr marL="352425" marR="0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backbone links running at Gbps</a:t>
            </a:r>
            <a:endParaRPr/>
          </a:p>
          <a:p>
            <a:pPr marL="352425" marR="0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6" name="Google Shape;10126;p81"/>
          <p:cNvSpPr/>
          <p:nvPr/>
        </p:nvSpPr>
        <p:spPr>
          <a:xfrm>
            <a:off x="740579" y="1215136"/>
            <a:ext cx="100589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lang="en-US" sz="32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1990, 2000s: commercialization, the Web, new applications</a:t>
            </a:r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4EA108-9C25-BBE3-0616-099743F1A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51A08-0D5C-6302-C5B1-216A556B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83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3" name="Google Shape;10133;p82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Internet history</a:t>
            </a:r>
            <a:endParaRPr sz="4400"/>
          </a:p>
        </p:txBody>
      </p:sp>
      <p:sp>
        <p:nvSpPr>
          <p:cNvPr id="10134" name="Google Shape;10134;p82"/>
          <p:cNvSpPr txBox="1"/>
          <p:nvPr/>
        </p:nvSpPr>
        <p:spPr>
          <a:xfrm>
            <a:off x="763532" y="1770592"/>
            <a:ext cx="11142134" cy="473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9113" marR="0" lvl="1" indent="-3889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aggressive deployment of broadband home access (10-100’s Mbps)</a:t>
            </a:r>
            <a:endParaRPr dirty="0"/>
          </a:p>
          <a:p>
            <a:pPr marL="473075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2008: software-defined networking (SDN)</a:t>
            </a:r>
            <a:endParaRPr dirty="0"/>
          </a:p>
          <a:p>
            <a:pPr marL="473075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increasing ubiquity of high-speed wireless access: 4G/5G,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WiFi</a:t>
            </a:r>
            <a:endParaRPr dirty="0"/>
          </a:p>
          <a:p>
            <a:pPr marL="473075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service providers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(Google, FB, Microsoft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create their own networks</a:t>
            </a:r>
            <a:endParaRPr dirty="0"/>
          </a:p>
          <a:p>
            <a:pPr marL="812800" marR="0" lvl="2" indent="-234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bypass commercial Internet to connect “close” to end user, providing “instantaneous” access to social media, search, video content, …</a:t>
            </a:r>
            <a:endParaRPr dirty="0"/>
          </a:p>
          <a:p>
            <a:pPr marL="473075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enterprises run their services in “cloud”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(e.g., Amazon Web Services, Microsoft Azure)</a:t>
            </a:r>
            <a:endParaRPr dirty="0"/>
          </a:p>
          <a:p>
            <a:pPr marL="473075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rise of smartphones: more mobile than fixed devices on Internet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(2017)</a:t>
            </a:r>
            <a:endParaRPr dirty="0"/>
          </a:p>
          <a:p>
            <a:pPr marL="473075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~18B devices attached to Internet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(2017)</a:t>
            </a:r>
            <a:endParaRPr dirty="0"/>
          </a:p>
          <a:p>
            <a:pPr marL="473075" marR="0" lvl="0" indent="-165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5" name="Google Shape;10135;p82"/>
          <p:cNvSpPr/>
          <p:nvPr/>
        </p:nvSpPr>
        <p:spPr>
          <a:xfrm>
            <a:off x="800333" y="1211969"/>
            <a:ext cx="694606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lang="en-US" sz="32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2005-present: scale, SDN, mobility, cloud</a:t>
            </a:r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B4C11-76B6-AC37-571E-656AF384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85EFB-6942-AC02-B7EC-D566F88D8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84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" name="Google Shape;10158;p85"/>
          <p:cNvSpPr txBox="1">
            <a:spLocks noGrp="1"/>
          </p:cNvSpPr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ISO/OSI reference </a:t>
            </a:r>
            <a:r>
              <a:rPr lang="en-US"/>
              <a:t>m</a:t>
            </a:r>
            <a:r>
              <a:rPr lang="en-US" sz="4400"/>
              <a:t>odel</a:t>
            </a:r>
            <a:endParaRPr sz="4400"/>
          </a:p>
        </p:txBody>
      </p:sp>
      <p:sp>
        <p:nvSpPr>
          <p:cNvPr id="10160" name="Google Shape;10160;p85"/>
          <p:cNvSpPr txBox="1"/>
          <p:nvPr/>
        </p:nvSpPr>
        <p:spPr>
          <a:xfrm>
            <a:off x="665343" y="1341922"/>
            <a:ext cx="6765452" cy="5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layers not found in  Internet protocol stack!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presentation: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 applications to interpret meaning of data, e.g., encryption, compression, machine-specific conventions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session: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synchronization, checkpointing, recovery of data exchange</a:t>
            </a:r>
            <a:endParaRPr/>
          </a:p>
          <a:p>
            <a:pPr marL="287338" marR="0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stack “missing” these layers!</a:t>
            </a:r>
            <a:endParaRPr/>
          </a:p>
          <a:p>
            <a:pPr marL="682625" marR="0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services, </a:t>
            </a:r>
            <a:r>
              <a:rPr lang="en-US" sz="2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needed,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must be implemented in application</a:t>
            </a:r>
            <a:endParaRPr/>
          </a:p>
          <a:p>
            <a:pPr marL="682625" marR="0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needed?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1" name="Google Shape;10161;p85"/>
          <p:cNvSpPr/>
          <p:nvPr/>
        </p:nvSpPr>
        <p:spPr>
          <a:xfrm>
            <a:off x="8622241" y="1413668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62" name="Google Shape;10162;p85"/>
          <p:cNvSpPr/>
          <p:nvPr/>
        </p:nvSpPr>
        <p:spPr>
          <a:xfrm>
            <a:off x="8507941" y="1550193"/>
            <a:ext cx="1892300" cy="3586163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63" name="Google Shape;10163;p85"/>
          <p:cNvSpPr txBox="1"/>
          <p:nvPr/>
        </p:nvSpPr>
        <p:spPr>
          <a:xfrm>
            <a:off x="8465079" y="1721643"/>
            <a:ext cx="1982787" cy="34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/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</a:t>
            </a:r>
            <a:endParaRPr/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transport</a:t>
            </a:r>
            <a:endParaRPr/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/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/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/>
          </a:p>
        </p:txBody>
      </p:sp>
      <p:cxnSp>
        <p:nvCxnSpPr>
          <p:cNvPr id="10164" name="Google Shape;10164;p85"/>
          <p:cNvCxnSpPr/>
          <p:nvPr/>
        </p:nvCxnSpPr>
        <p:spPr>
          <a:xfrm>
            <a:off x="8487304" y="2142331"/>
            <a:ext cx="188595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5" name="Google Shape;10165;p85"/>
          <p:cNvCxnSpPr/>
          <p:nvPr/>
        </p:nvCxnSpPr>
        <p:spPr>
          <a:xfrm>
            <a:off x="8501591" y="3118643"/>
            <a:ext cx="188595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6" name="Google Shape;10166;p85"/>
          <p:cNvCxnSpPr/>
          <p:nvPr/>
        </p:nvCxnSpPr>
        <p:spPr>
          <a:xfrm>
            <a:off x="8501591" y="3658393"/>
            <a:ext cx="188595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7" name="Google Shape;10167;p85"/>
          <p:cNvCxnSpPr/>
          <p:nvPr/>
        </p:nvCxnSpPr>
        <p:spPr>
          <a:xfrm>
            <a:off x="8503179" y="4674393"/>
            <a:ext cx="188595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8" name="Google Shape;10168;p85"/>
          <p:cNvCxnSpPr/>
          <p:nvPr/>
        </p:nvCxnSpPr>
        <p:spPr>
          <a:xfrm>
            <a:off x="8487304" y="4191793"/>
            <a:ext cx="188595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9" name="Google Shape;10169;p85"/>
          <p:cNvCxnSpPr/>
          <p:nvPr/>
        </p:nvCxnSpPr>
        <p:spPr>
          <a:xfrm>
            <a:off x="8485716" y="2661443"/>
            <a:ext cx="188595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70" name="Google Shape;10170;p85"/>
          <p:cNvSpPr txBox="1"/>
          <p:nvPr/>
        </p:nvSpPr>
        <p:spPr>
          <a:xfrm>
            <a:off x="8246534" y="5352939"/>
            <a:ext cx="246644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seven layer OSI/ISO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model</a:t>
            </a:r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2A1767-09C3-80DF-0BC1-A0CE50B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0F10D-A42F-94E0-C5C6-21355445D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85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What’s a protocol?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BE9DF-F27E-C9FA-509B-26FC073E1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i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Human protocols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276FF2-03C0-F031-BCA5-1F94A7E57C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9250" indent="-220662"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“what’s the time?”</a:t>
            </a:r>
            <a:endParaRPr lang="en-US" dirty="0"/>
          </a:p>
          <a:p>
            <a:pPr marL="349250" indent="-220662"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 have a question”</a:t>
            </a:r>
            <a:endParaRPr lang="en-US" dirty="0"/>
          </a:p>
          <a:p>
            <a:pPr marL="349250" indent="-220662"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introductions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endParaRPr lang="en-US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Rules for:</a:t>
            </a:r>
            <a:endParaRPr lang="en-US"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specific messages sent</a:t>
            </a:r>
            <a:endParaRPr lang="en-US"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specific actions taken when message received, or other events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BC6A2E-6546-39D9-000E-EA2F47A92D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000" i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protocols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D84D9-7F82-253E-0FF5-EEA8A05B769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9250" marR="0" lvl="0" indent="-22066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computers (devices) rather than humans</a:t>
            </a:r>
            <a:endParaRPr lang="en-US" dirty="0"/>
          </a:p>
          <a:p>
            <a:pPr marL="349250" marR="0" lvl="0" indent="-22066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communication activity in Internet governed by protocols</a:t>
            </a:r>
            <a:endParaRPr lang="en-US" dirty="0"/>
          </a:p>
          <a:p>
            <a:r>
              <a:rPr lang="en-US" sz="2000" i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Protocols</a:t>
            </a:r>
            <a:r>
              <a:rPr lang="en-US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define the </a:t>
            </a:r>
            <a:r>
              <a:rPr lang="en-US" sz="2000" i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format</a:t>
            </a:r>
            <a:r>
              <a:rPr lang="en-US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i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order</a:t>
            </a:r>
            <a:r>
              <a:rPr lang="en-US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en-US" sz="2000" i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messages sent and received</a:t>
            </a:r>
            <a:r>
              <a:rPr lang="en-US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among network entities, and </a:t>
            </a:r>
            <a:r>
              <a:rPr lang="en-US" sz="2000" i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actions taken</a:t>
            </a:r>
            <a:r>
              <a:rPr lang="en-US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message transmission, receipt</a:t>
            </a:r>
            <a:r>
              <a:rPr lang="en-US" sz="1800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dirty="0"/>
          </a:p>
        </p:txBody>
      </p:sp>
      <p:sp>
        <p:nvSpPr>
          <p:cNvPr id="1651" name="Google Shape;1651;p7"/>
          <p:cNvSpPr/>
          <p:nvPr/>
        </p:nvSpPr>
        <p:spPr>
          <a:xfrm>
            <a:off x="5192221" y="3915030"/>
            <a:ext cx="5720151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Noto Sans Symbols"/>
              <a:buNone/>
            </a:pPr>
            <a:endParaRPr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9B5231-C989-ED00-70F5-9434416D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89082A-38FA-EDFE-8F9D-E4161C4D1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 smtClean="0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198</TotalTime>
  <Words>7677</Words>
  <Application>Microsoft Office PowerPoint</Application>
  <PresentationFormat>Widescreen</PresentationFormat>
  <Paragraphs>2353</Paragraphs>
  <Slides>85</Slides>
  <Notes>85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Retrospect</vt:lpstr>
      <vt:lpstr>Chapter 1: introduction</vt:lpstr>
      <vt:lpstr>Chapter 1: Roadmap</vt:lpstr>
      <vt:lpstr>PowerPoint Presentation</vt:lpstr>
      <vt:lpstr>PowerPoint Presentation</vt:lpstr>
      <vt:lpstr>“Fun” Internet-connected devices</vt:lpstr>
      <vt:lpstr>The Internet: a “nuts and bolts” view</vt:lpstr>
      <vt:lpstr>The Internet: a “services” view</vt:lpstr>
      <vt:lpstr>Chapter 1: roadmap</vt:lpstr>
      <vt:lpstr>What’s a protocol?</vt:lpstr>
      <vt:lpstr>What’s a protocol?</vt:lpstr>
      <vt:lpstr>Chapter 1: roadmap</vt:lpstr>
      <vt:lpstr>A closer look at Internet structure</vt:lpstr>
      <vt:lpstr>A closer look at Internet structure</vt:lpstr>
      <vt:lpstr>A closer look at Internet structure</vt:lpstr>
      <vt:lpstr>Access networks and physical media</vt:lpstr>
      <vt:lpstr>Access networks: cable-based access</vt:lpstr>
      <vt:lpstr>Access networks: cable-based access</vt:lpstr>
      <vt:lpstr>Access networks: digital subscriber line (DSL)</vt:lpstr>
      <vt:lpstr>Access networks: home networks</vt:lpstr>
      <vt:lpstr>Wireless access networks</vt:lpstr>
      <vt:lpstr>Access networks: enterprise networks</vt:lpstr>
      <vt:lpstr>Access networks: data center networks</vt:lpstr>
      <vt:lpstr>Host: sends packets of data</vt:lpstr>
      <vt:lpstr>Links: physical media</vt:lpstr>
      <vt:lpstr>Links: physical media</vt:lpstr>
      <vt:lpstr>Links: physical media</vt:lpstr>
      <vt:lpstr>Chapter 1: roadmap</vt:lpstr>
      <vt:lpstr>The network core</vt:lpstr>
      <vt:lpstr>Two key network-core functions</vt:lpstr>
      <vt:lpstr>PowerPoint Presentation</vt:lpstr>
      <vt:lpstr>PowerPoint Presentation</vt:lpstr>
      <vt:lpstr>Packet-switching: store-and-forward</vt:lpstr>
      <vt:lpstr>Packet-switching: queueing</vt:lpstr>
      <vt:lpstr>Packet-switching: queueing</vt:lpstr>
      <vt:lpstr>Alternative to packet switching: circuit switching</vt:lpstr>
      <vt:lpstr>Circuit switching: FDM and TDM</vt:lpstr>
      <vt:lpstr>Packet switching versus circuit switching</vt:lpstr>
      <vt:lpstr>Packet switching versus circuit switching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Chapter 1: roadmap</vt:lpstr>
      <vt:lpstr>How do packet delay and loss occur?</vt:lpstr>
      <vt:lpstr>Packet delay: four sources</vt:lpstr>
      <vt:lpstr>Packet delay: four sources</vt:lpstr>
      <vt:lpstr>Caravan analogy</vt:lpstr>
      <vt:lpstr>Caravan analogy</vt:lpstr>
      <vt:lpstr>Packet queueing delay (revisited)</vt:lpstr>
      <vt:lpstr>“Real” Internet delays and routes</vt:lpstr>
      <vt:lpstr>Real Internet delays and routes (Lab)</vt:lpstr>
      <vt:lpstr>Packet loss</vt:lpstr>
      <vt:lpstr>Throughput</vt:lpstr>
      <vt:lpstr>Throughput</vt:lpstr>
      <vt:lpstr>Throughput: network scenario</vt:lpstr>
      <vt:lpstr>Chapter 1: roadmap</vt:lpstr>
      <vt:lpstr>Network security (Chapter 8)</vt:lpstr>
      <vt:lpstr>Network security</vt:lpstr>
      <vt:lpstr>Bad guys: packet interception</vt:lpstr>
      <vt:lpstr>Bad guys:  fake identity</vt:lpstr>
      <vt:lpstr>Bad guys: denial of service</vt:lpstr>
      <vt:lpstr>Lines of defense:</vt:lpstr>
      <vt:lpstr>Chapter 1: roadmap</vt:lpstr>
      <vt:lpstr>Protocol “layers” and reference models</vt:lpstr>
      <vt:lpstr>Example: organization of air travel</vt:lpstr>
      <vt:lpstr>Example: organization of air travel</vt:lpstr>
      <vt:lpstr>Why layering?</vt:lpstr>
      <vt:lpstr>Layered Internet protocol stack</vt:lpstr>
      <vt:lpstr>Services, Layering and Encapsulation</vt:lpstr>
      <vt:lpstr>Services, Layering and Encapsulation</vt:lpstr>
      <vt:lpstr>Services, Layering and Encapsulation</vt:lpstr>
      <vt:lpstr>Services, Layering and Encapsulation</vt:lpstr>
      <vt:lpstr>Encapsulation: an end-end view</vt:lpstr>
      <vt:lpstr>Chapter 1: roadmap</vt:lpstr>
      <vt:lpstr>Internet history</vt:lpstr>
      <vt:lpstr>Internet history</vt:lpstr>
      <vt:lpstr>Internet history</vt:lpstr>
      <vt:lpstr>Internet history</vt:lpstr>
      <vt:lpstr>Internet history</vt:lpstr>
      <vt:lpstr>ISO/OSI reference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James Kurose</dc:creator>
  <cp:lastModifiedBy>talha hassan</cp:lastModifiedBy>
  <cp:revision>39</cp:revision>
  <dcterms:created xsi:type="dcterms:W3CDTF">2020-01-18T07:24:59Z</dcterms:created>
  <dcterms:modified xsi:type="dcterms:W3CDTF">2022-09-25T19:52:21Z</dcterms:modified>
</cp:coreProperties>
</file>